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49" r:id="rId4"/>
  </p:sldMasterIdLst>
  <p:notesMasterIdLst>
    <p:notesMasterId r:id="rId37"/>
  </p:notesMasterIdLst>
  <p:handoutMasterIdLst>
    <p:handoutMasterId r:id="rId38"/>
  </p:handoutMasterIdLst>
  <p:sldIdLst>
    <p:sldId id="363" r:id="rId5"/>
    <p:sldId id="339" r:id="rId6"/>
    <p:sldId id="366" r:id="rId7"/>
    <p:sldId id="367" r:id="rId8"/>
    <p:sldId id="368" r:id="rId9"/>
    <p:sldId id="365" r:id="rId10"/>
    <p:sldId id="341" r:id="rId11"/>
    <p:sldId id="343" r:id="rId12"/>
    <p:sldId id="270" r:id="rId13"/>
    <p:sldId id="345" r:id="rId14"/>
    <p:sldId id="275" r:id="rId15"/>
    <p:sldId id="359" r:id="rId16"/>
    <p:sldId id="295" r:id="rId17"/>
    <p:sldId id="292" r:id="rId18"/>
    <p:sldId id="288" r:id="rId19"/>
    <p:sldId id="300" r:id="rId20"/>
    <p:sldId id="297" r:id="rId21"/>
    <p:sldId id="315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72" r:id="rId33"/>
    <p:sldId id="361" r:id="rId34"/>
    <p:sldId id="293" r:id="rId35"/>
    <p:sldId id="369" r:id="rId3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4670" autoAdjust="0"/>
  </p:normalViewPr>
  <p:slideViewPr>
    <p:cSldViewPr>
      <p:cViewPr varScale="1">
        <p:scale>
          <a:sx n="62" d="100"/>
          <a:sy n="62" d="100"/>
        </p:scale>
        <p:origin x="1644" y="56"/>
      </p:cViewPr>
      <p:guideLst>
        <p:guide orient="horz" pos="2205"/>
        <p:guide pos="211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9BCA572E-F24C-4BA4-ACD9-9607B6D3F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4E24D54A-56A5-49B2-A7C3-14578EAFE3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E22917-3A68-4EB5-8697-DABB2A496899}" type="datetimeFigureOut">
              <a:rPr lang="en-US" altLang="cs-CZ"/>
              <a:pPr>
                <a:defRPr/>
              </a:pPr>
              <a:t>1/24/2022</a:t>
            </a:fld>
            <a:endParaRPr lang="en-US" altLang="cs-CZ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98F8D0CE-1EDB-49D5-9091-651128F647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CA6EE34B-7C6C-45A7-B510-2578C1086C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73051D-0E00-4BAD-84F8-DE60E662874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D1545D1-FBC1-4881-B591-F802FB3698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0926A1A-5175-44F0-A03C-D510552169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785FE6-23C8-49D7-8F78-19934D99076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A320813-1E81-428B-A4DA-13359FBAE0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1EBA009-EC90-4064-A623-78781C7EC6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7E544A67-DD9B-45BC-A4E1-315D91469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0C7D33-5D66-4DE0-BBC8-4D54C1479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E6E268D-4E02-4EC7-A102-DD5841B1A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138E66-2B08-432D-A8C0-5930D8227571}" type="slidenum">
              <a:rPr lang="en-US" altLang="cs-CZ"/>
              <a:pPr>
                <a:spcBef>
                  <a:spcPct val="0"/>
                </a:spcBef>
              </a:pPr>
              <a:t>1</a:t>
            </a:fld>
            <a:endParaRPr lang="en-US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005BCB4-C6A9-4E87-83AE-FFF1491DA0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22CCCF4-AACD-4D40-B6C6-E0287F951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9402AD-3300-4DA7-BF36-05CD61FA5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B25E1C-9C34-45CF-B62B-4D2DF7B854E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AB13FC9-006A-45CF-B183-AEF33F9097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307FD36-8B16-496A-B08A-294EEE15F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DCDF996-298F-497C-80A9-A3224FFB0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67C621-4E01-4530-9709-7CA7E3C9D57C}" type="slidenum">
              <a:rPr lang="en-US" altLang="cs-CZ"/>
              <a:pPr>
                <a:spcBef>
                  <a:spcPct val="0"/>
                </a:spcBef>
              </a:pPr>
              <a:t>11</a:t>
            </a:fld>
            <a:endParaRPr lang="en-US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B218EC1-1009-4B4B-B6FE-393E15D885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565084B-7FCD-476E-BAF5-F0E3CB5BC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162EB29-E0FE-4F0F-BE64-C398D5C73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5AE2DA-C8C5-40F3-8280-6AE3B61B610A}" type="slidenum">
              <a:rPr lang="en-US" altLang="cs-CZ"/>
              <a:pPr>
                <a:spcBef>
                  <a:spcPct val="0"/>
                </a:spcBef>
              </a:pPr>
              <a:t>12</a:t>
            </a:fld>
            <a:endParaRPr lang="en-US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750D386-3C81-4895-A98E-858823A95E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979EBB-2D7F-4102-9DB3-08925C9B7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187EF4B-3C69-498B-951F-A1E078070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39385-3176-4554-9D3D-7B6732063090}" type="slidenum">
              <a:rPr lang="en-US" altLang="cs-CZ"/>
              <a:pPr>
                <a:spcBef>
                  <a:spcPct val="0"/>
                </a:spcBef>
              </a:pPr>
              <a:t>13</a:t>
            </a:fld>
            <a:endParaRPr lang="en-US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3F47220-7675-4639-85E3-882030AFA5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C1EFDCF-56D7-4511-9D3E-1C33F5372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0830673-D32E-40AC-893F-BE5146C93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F916FE-1924-49DE-899C-2C4AB9581818}" type="slidenum">
              <a:rPr lang="en-US" altLang="cs-CZ"/>
              <a:pPr>
                <a:spcBef>
                  <a:spcPct val="0"/>
                </a:spcBef>
              </a:pPr>
              <a:t>14</a:t>
            </a:fld>
            <a:endParaRPr lang="en-US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C48E6E-7ECF-4F95-B128-B421EA0E38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C28FECC-CA2C-42CD-8EEC-40A50D407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2A94AF5-D9B7-459A-8625-6DB0E956B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8A7496-F0C6-4ED4-BC5F-477E5F24D2BF}" type="slidenum">
              <a:rPr lang="en-US" altLang="cs-CZ"/>
              <a:pPr>
                <a:spcBef>
                  <a:spcPct val="0"/>
                </a:spcBef>
              </a:pPr>
              <a:t>15</a:t>
            </a:fld>
            <a:endParaRPr lang="en-US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9CD97CC-25F2-4C68-8AC1-DFB3CBA8A4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1739F44-B5A0-4F84-A258-6999EA922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B2BF798-264A-4AF9-AB1C-2AD20BE2E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E8F678-1CE1-479E-AF0E-C80747AD54C1}" type="slidenum">
              <a:rPr lang="en-US" altLang="cs-CZ"/>
              <a:pPr>
                <a:spcBef>
                  <a:spcPct val="0"/>
                </a:spcBef>
              </a:pPr>
              <a:t>16</a:t>
            </a:fld>
            <a:endParaRPr lang="en-US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DAE6B8E-BEC5-4C38-9C40-2E4BB1010B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3B6AAE6-0B3A-4365-B21D-C1361F38F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356B5B5-3D29-4207-BE4B-81E4AB2CF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EAEF6F-1020-447E-9B28-B596FA7AD17C}" type="slidenum">
              <a:rPr lang="en-US" altLang="cs-CZ"/>
              <a:pPr>
                <a:spcBef>
                  <a:spcPct val="0"/>
                </a:spcBef>
              </a:pPr>
              <a:t>17</a:t>
            </a:fld>
            <a:endParaRPr lang="en-US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DBE0EC0-9F28-4694-B521-25AAF6383C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3017853-48A8-4922-B02D-2CA7601C3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6A1526B-E1B4-4D7E-9F55-73A4790E1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938B17-4A5A-4A46-B94C-180F9A70BEB7}" type="slidenum">
              <a:rPr lang="en-US" altLang="cs-CZ"/>
              <a:pPr>
                <a:spcBef>
                  <a:spcPct val="0"/>
                </a:spcBef>
              </a:pPr>
              <a:t>18</a:t>
            </a:fld>
            <a:endParaRPr lang="en-US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51EF085-4EE9-4CCE-A4AB-79D7E26ADB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142BEE5-EB42-45DC-AD37-3AE2C3E0C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83EEFA8-0DE2-4504-AADA-8D1863833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0504A3-44F1-400C-AF19-A4EE40F8C79B}" type="slidenum">
              <a:rPr lang="en-US" altLang="cs-CZ"/>
              <a:pPr>
                <a:spcBef>
                  <a:spcPct val="0"/>
                </a:spcBef>
              </a:pPr>
              <a:t>19</a:t>
            </a:fld>
            <a:endParaRPr lang="en-US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E64296A-E243-44A8-837B-7E90AFC26F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02573C4-3641-4489-AE9D-77FF997C8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510B67A-1F1C-481B-AC16-9BA8F3D34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E19965-5B59-4C00-9A7D-F7EC13807E0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AAD1F2C-B1D4-4FAF-B84E-6DA63CCC4D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FA81778-E4A8-4FDA-925A-D32509F1D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6DCAD21-8284-4413-8E5A-55BCEEA2A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F727DF-B7DC-4301-907E-8BEA6CF5D24D}" type="slidenum">
              <a:rPr lang="en-US" altLang="cs-CZ"/>
              <a:pPr>
                <a:spcBef>
                  <a:spcPct val="0"/>
                </a:spcBef>
              </a:pPr>
              <a:t>20</a:t>
            </a:fld>
            <a:endParaRPr lang="en-US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4113BE6-D7F2-47A2-8052-8212A3635D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5089171-5EB6-4EA7-AB2C-D85C62E00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B1B07A5-F927-420B-8A13-62C1F2E7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11FDE6-307B-4757-B0E5-C5A8930ECDB1}" type="slidenum">
              <a:rPr lang="en-US" altLang="cs-CZ"/>
              <a:pPr>
                <a:spcBef>
                  <a:spcPct val="0"/>
                </a:spcBef>
              </a:pPr>
              <a:t>21</a:t>
            </a:fld>
            <a:endParaRPr lang="en-US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F10E3C2-15CA-4B4C-AD1E-B1B539721A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E87054-3BE8-4868-8463-E9380BD07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5236DD3-1697-4A84-BB0F-5555320D0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AE4292-E565-4ACD-AFFF-1F8C977FE62E}" type="slidenum">
              <a:rPr lang="en-US" altLang="cs-CZ"/>
              <a:pPr>
                <a:spcBef>
                  <a:spcPct val="0"/>
                </a:spcBef>
              </a:pPr>
              <a:t>22</a:t>
            </a:fld>
            <a:endParaRPr lang="en-US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23C6C70-20D0-4616-8B5D-756B46F737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5C323FC-113F-4814-B4CB-D88282D8B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23A6E51-5E42-458C-ADD1-3DC5B7EB5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49208-2A70-4BF4-82B9-D176E8031039}" type="slidenum">
              <a:rPr lang="en-US" altLang="cs-CZ"/>
              <a:pPr>
                <a:spcBef>
                  <a:spcPct val="0"/>
                </a:spcBef>
              </a:pPr>
              <a:t>23</a:t>
            </a:fld>
            <a:endParaRPr lang="en-US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D755A2D-084E-476A-B377-8EA56FF82C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F56F04F-7B2F-4FAB-8B0A-87FAD420A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C1B9907-8098-4D9E-9A9E-AA134C20B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41615D-96D5-4D62-9A2D-6359C8E0620A}" type="slidenum">
              <a:rPr lang="en-US" altLang="cs-CZ"/>
              <a:pPr>
                <a:spcBef>
                  <a:spcPct val="0"/>
                </a:spcBef>
              </a:pPr>
              <a:t>24</a:t>
            </a:fld>
            <a:endParaRPr lang="en-US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9558AF3-5DDA-417A-AF48-C307E707BC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226BC8B-38E1-4B54-A170-FB3A0D806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0819D5A-B09F-43F7-A915-E95CC1B32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E58FE-BFC7-4D57-A64A-C8FE8ED345E4}" type="slidenum">
              <a:rPr lang="en-US" altLang="cs-CZ"/>
              <a:pPr>
                <a:spcBef>
                  <a:spcPct val="0"/>
                </a:spcBef>
              </a:pPr>
              <a:t>25</a:t>
            </a:fld>
            <a:endParaRPr lang="en-US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FA2505C-5C01-4CFC-99FC-747317FCC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22D2021-1BC4-45CC-9FEB-E2E7F56A6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AE8FF4C-32E0-4C29-B1BE-A6746FA98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AA572A-EFAB-4F1C-B176-9323D01A2181}" type="slidenum">
              <a:rPr lang="en-US" altLang="cs-CZ"/>
              <a:pPr>
                <a:spcBef>
                  <a:spcPct val="0"/>
                </a:spcBef>
              </a:pPr>
              <a:t>26</a:t>
            </a:fld>
            <a:endParaRPr lang="en-US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F44AA2F-9001-4710-A4AA-66F6A21623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7C39E51-AF7D-44E0-BC87-A444A700B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94013B9-5631-4B37-BB9C-85E8D4A57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410120-3465-44D2-82DC-61DC488DAA95}" type="slidenum">
              <a:rPr lang="en-US" altLang="cs-CZ"/>
              <a:pPr>
                <a:spcBef>
                  <a:spcPct val="0"/>
                </a:spcBef>
              </a:pPr>
              <a:t>27</a:t>
            </a:fld>
            <a:endParaRPr lang="en-US" altLang="cs-CZ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93E38E7-869F-4C23-AE47-2430CC98D3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074902E-F021-4C55-812A-87D63B97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BF22FCA-DB04-4D9E-830D-304F0542B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04FE72-FDD9-4A33-8FE4-6F78A3A060F1}" type="slidenum">
              <a:rPr lang="en-US" altLang="cs-CZ"/>
              <a:pPr>
                <a:spcBef>
                  <a:spcPct val="0"/>
                </a:spcBef>
              </a:pPr>
              <a:t>28</a:t>
            </a:fld>
            <a:endParaRPr lang="en-US" altLang="cs-CZ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20D8A1F-F3B7-4411-9EA1-1F78B58D52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3EF1284-D126-4B5D-B158-68D07688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8E00C66-04DA-452A-B751-AC93AD033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EEA8A3-313B-4720-A248-028764ED93A7}" type="slidenum">
              <a:rPr lang="en-US" altLang="cs-CZ"/>
              <a:pPr>
                <a:spcBef>
                  <a:spcPct val="0"/>
                </a:spcBef>
              </a:pPr>
              <a:t>29</a:t>
            </a:fld>
            <a:endParaRPr lang="en-US" altLang="cs-CZ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2003D32-05A2-4EB2-99AA-1C051484FB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ACF4418-2755-476D-A306-992E9F2DC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CD6B2F9-9811-474E-AD02-1100B0B9F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C58DFB-6CD7-4093-8764-A11EEEFBFC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7FE755D-DEA6-4BE2-82A7-647D4D3B83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86D7FC1-6530-4746-B43C-768FD885A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391ACDD-61FC-4DBA-9D80-771805BF9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143125-B46F-4CA3-AE96-763781862E10}" type="slidenum">
              <a:rPr lang="en-US" altLang="cs-CZ"/>
              <a:pPr>
                <a:spcBef>
                  <a:spcPct val="0"/>
                </a:spcBef>
              </a:pPr>
              <a:t>30</a:t>
            </a:fld>
            <a:endParaRPr lang="en-US" altLang="cs-CZ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77270C4-5D8B-458F-985E-58F63389D4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BD5BE68-0A0F-43AD-B5F9-120F8F071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69B456D-3E6C-4CC7-942F-2148D0F4E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D2F1DE-2EF2-4341-9067-F463708A54F3}" type="slidenum">
              <a:rPr lang="en-US" altLang="cs-CZ"/>
              <a:pPr>
                <a:spcBef>
                  <a:spcPct val="0"/>
                </a:spcBef>
              </a:pPr>
              <a:t>31</a:t>
            </a:fld>
            <a:endParaRPr lang="en-US" altLang="cs-CZ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B9AB65B-F15A-4E93-891B-B02E0EDD3E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3B5B7F3-BE7D-4247-9D75-126C090EB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6108181-E8A9-4E88-958A-CE8A5323C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F46792-50E6-48D2-AB55-C5B780E819D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7E86DFF-88EF-45E4-81C5-A4EFD481AA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CD5AC9F-BF13-4D19-BA61-0BFECA0A7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FA21903-3444-45B5-901B-50F3028BA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7F08C7-14AE-49F0-8870-6480FE928DA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2298F71-8283-490D-9538-9ADC4FBA54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2DEE920-CF6E-4245-B03A-7391BD308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CB269B8-FC66-4F12-8233-6752C4477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4555D4-47C7-432E-BC46-CD778B36A9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9CB44A8-0F5F-4541-B963-6B05092F75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E26D82F-A4F3-459E-B2F1-E4670EC41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86FB6B2-4264-4BD8-B45F-057B49D2E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F5217-0E5F-47D3-9E8E-8B93B521525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AC7F95C-AB7A-4479-8FC6-E1F14290A2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986F7EF-630D-4479-9EA5-02D42895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F702543-251E-4272-B041-9385AA882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8B5BD-9A70-4BCA-A839-E257CD9F576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356D6EB-A968-40E9-A498-F66BA86738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EAB9F2D-E898-4BDE-84AB-84304B723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21D2640-72FF-4ADD-8F3E-4C7C817F7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D0DE96-FAEB-4B93-B75B-B83CD068F2D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1D92E6A-77D9-44D7-8C83-5CEC084E29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23608A2-1EC6-4146-953C-B047B2B88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63F44DD-4030-4E6C-A16F-2B428610B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74873D-095F-46F4-8D6E-D5E461869523}" type="slidenum">
              <a:rPr lang="en-US" altLang="cs-CZ"/>
              <a:pPr>
                <a:spcBef>
                  <a:spcPct val="0"/>
                </a:spcBef>
              </a:pPr>
              <a:t>9</a:t>
            </a:fld>
            <a:endParaRPr lang="en-US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D7C7350-5DFF-4865-8C23-C22316E80A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F60788D-6DF5-4B37-95E3-B480FD7F8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624BC-4171-4D67-B25A-0204640E6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64621-5FE8-4895-B25C-9E6CD5D2B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26B49-F3C7-4A84-AFE6-915ACD13A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3C9F-1B75-4DE3-A36A-9A0E03810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7D983-F285-4FCA-9251-6BB569F59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3C322-C876-4398-881E-AA48C1326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AB6AC-CF09-43D4-9461-42028291E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A88E-AB94-4DAA-ADED-4CB5384E6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2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EB88F-7F71-4327-8EFB-818A51EAF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37795C-34AE-49A3-8146-D490F26A4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0398F-EDDC-454D-9963-2B8CC964B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B9AD-E821-4C28-940F-C6E297531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2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4D90F-6A05-4201-9F8E-EDD610B23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F42D1-A7C0-458B-9220-CFB7B7B7A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E0009-47DC-45ED-B07D-725AF1429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F67E-385B-43AB-9A90-E144A7ACB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52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010963-1506-4188-AFB7-ECE9CCCF5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532BD-7252-45DF-A15D-5B6039853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BE212-A29D-43C5-9907-DC0242362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C7AB-17B6-4811-AEB8-4CF1AA6C7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CB3B6-5129-4DA0-A078-3DDF186F4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90D3B-5A8F-4B49-8D1A-595FF5A83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CAA9E0-A043-4032-B4D8-7DBF46E37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6E18-EF06-4FB7-B776-59C52857E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3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170AB-5368-4856-B5BC-599D0F18E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B6912-45A0-4B70-B841-F9BF4ACC1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640DA-BD15-48ED-B445-53283A500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5FB4-3CAB-478D-AD62-7905764CC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2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752CE0-0458-4A23-8DD8-94E2DFD1E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18A745-BC0B-4DA3-B7A7-9AA86B36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FCEBDB-9F6B-417B-AA76-47264151F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F98E-5F55-43F0-898E-B11D98EAA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8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91D8EB-37EB-41CC-BB78-A4366A457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29C221-505E-437A-920A-F2F7BADE9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D83AE6-07C3-4AF3-B99F-8ACE60705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9555-D321-4487-8B3A-6C9E18AB1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7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D26B22-C0A1-44F1-B418-002B8D67F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AC29F9-72F9-46C0-BD41-FF229DC46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1B40F-AB6E-455D-9CC0-D35AEE390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5A8A-9CB9-4FA6-A3C2-4C23D9FDE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69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85F98-CB39-4334-A7B9-0CB0C8BBB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8353CD-DA9E-4517-832E-95D7217D4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3C966-5BDF-4ECC-B7C2-0307CF5EC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8B752-D31A-440F-834E-EC4550283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67B893-2BCE-4B25-877B-C4F2A3130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00DB7-4025-4622-8679-AD4FDAA5C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6AE96-015E-488C-AD75-3F5A58A25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2A8F-0630-4C63-BE33-DFFDAC605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9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837A8-4859-474E-ACF9-196188C45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EEAC2-287F-46CB-AB11-6A24BA9ED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A64A7-6BC9-4F6A-A3E5-B73C37E62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8A70-F0B0-418F-B4F5-4D9D9D006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8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7ACF5-02DB-4738-84AC-B38AB4D2E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256D7-D982-4271-9BD5-D464AFBD3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A62324-44D1-43F3-BEE4-2D7D7B8C7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681F-E08A-4A53-8A8B-8E07550F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0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E4624-9563-4D1A-A6AD-D357DB4A5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D12FC0-E692-4ACA-9CED-4F019C864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AB302-4001-4CB0-AB54-DD5A88F79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94A4-292E-4553-9A7C-F9CBBBBB2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C06B73-6B0B-460B-9D53-DEE7709AD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2E26A-490F-4922-9403-C1A8C2644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0204B-B6C4-40CD-A4CC-EF057BA7B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73D7-4E92-4E29-AF70-F986BEF88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A3FF0-DF74-417F-B85F-FF0085C62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C329D-1A88-454B-B800-F9431B81D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B959A-0025-4C6A-82B5-D344E8491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21C9-DC4F-4DC6-BFF3-8E7F416C1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4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D2D2D-6375-4E84-9F52-C910B3924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B4C8FB-DBD4-46BA-9167-C4CC75077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002BD7-E582-452A-B2B6-C283502EC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C645-D5CD-4DD6-A085-C2B606F0F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0EEE5C-E66B-4A5A-9FBC-A40E130FB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7606E0-0D1A-47C1-8E30-4525001BB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67EE20-9C0C-40D2-844D-DBA0BFB9B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3014-81B6-4229-86F2-795760862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9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734958-51C6-484F-9595-B5992B93A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95C12A-8132-446B-83FE-6D272B833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C6D6A7-48E2-44A4-B2E5-DA44B4372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03D3-7B16-47CA-BAA0-3B393D738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81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73A2F-FDF0-45CE-A8EA-222D4B69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FDEB5-7EDB-4188-B357-0528686B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289A7-D752-4160-AA78-35328D4AE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EE42-C61F-48C0-8002-5B00E0B1C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FEF85-CC5E-4C63-937A-118434281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9F514-CBCD-4159-8957-8E937890D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EBB40-15B5-4454-851E-E7B5DADAB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10AD-89D9-4A9F-A9CD-6B996F448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36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D4BBAD-CEFE-4F3D-9E9E-1B9A4ECA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4B799A-553F-46AD-A735-2BC9173F9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55FA2D-7218-4337-949E-29FBCEED0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FD3E17-72A6-4984-A9A2-2A4D7F4FB7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316657-8016-4733-AC10-8EEE2C1BB0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EDDE562-45B7-4CDF-B2B6-8734D107F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5C8A18-310E-4FC9-9B8C-4E890841D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09FB37-3CC0-470F-993D-E924D9891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E2F56B91-2FDE-4176-A48D-2B8C0C96C1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357D5043-21CB-42AA-8D5A-C9EB11DCCE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981712C0-BD10-4684-B3AD-D260FC56F3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632C72-D93A-4EF9-9C78-54CB00D94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572295F1-C947-45CD-89A4-87D9D4B5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297113"/>
            <a:ext cx="17129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3">
            <a:extLst>
              <a:ext uri="{FF2B5EF4-FFF2-40B4-BE49-F238E27FC236}">
                <a16:creationId xmlns:a16="http://schemas.microsoft.com/office/drawing/2014/main" id="{A02FE795-6931-4761-87BF-ADEAB0E8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4856163"/>
            <a:ext cx="481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14">
            <a:extLst>
              <a:ext uri="{FF2B5EF4-FFF2-40B4-BE49-F238E27FC236}">
                <a16:creationId xmlns:a16="http://schemas.microsoft.com/office/drawing/2014/main" id="{3E08C7DE-9B63-4F9E-94B0-C72A71BB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4838700"/>
            <a:ext cx="44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15">
            <a:extLst>
              <a:ext uri="{FF2B5EF4-FFF2-40B4-BE49-F238E27FC236}">
                <a16:creationId xmlns:a16="http://schemas.microsoft.com/office/drawing/2014/main" id="{3D2FE0D9-16EE-4E08-A393-580A5AA3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848100"/>
            <a:ext cx="857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Sandy loam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Text Box 16">
            <a:extLst>
              <a:ext uri="{FF2B5EF4-FFF2-40B4-BE49-F238E27FC236}">
                <a16:creationId xmlns:a16="http://schemas.microsoft.com/office/drawing/2014/main" id="{38BC5CED-5A89-4AC0-A88C-32C1C932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4525963"/>
            <a:ext cx="754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Clay loam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Text Box 17">
            <a:extLst>
              <a:ext uri="{FF2B5EF4-FFF2-40B4-BE49-F238E27FC236}">
                <a16:creationId xmlns:a16="http://schemas.microsoft.com/office/drawing/2014/main" id="{B91DC9E2-A06B-4EE6-9138-502211E8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5332413"/>
            <a:ext cx="1336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0  20  40  60  80 100</a:t>
            </a:r>
          </a:p>
        </p:txBody>
      </p:sp>
      <p:sp>
        <p:nvSpPr>
          <p:cNvPr id="5128" name="Rectangle 18">
            <a:extLst>
              <a:ext uri="{FF2B5EF4-FFF2-40B4-BE49-F238E27FC236}">
                <a16:creationId xmlns:a16="http://schemas.microsoft.com/office/drawing/2014/main" id="{53D7EC6F-DE86-4E0D-B08B-B1FA73A1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91163"/>
            <a:ext cx="1268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Suction head in</a:t>
            </a: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</p:txBody>
      </p:sp>
      <p:sp>
        <p:nvSpPr>
          <p:cNvPr id="5129" name="Text Box 19">
            <a:extLst>
              <a:ext uri="{FF2B5EF4-FFF2-40B4-BE49-F238E27FC236}">
                <a16:creationId xmlns:a16="http://schemas.microsoft.com/office/drawing/2014/main" id="{340163E2-5DA9-4C8B-850F-010DCFFD95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83050" y="3713163"/>
            <a:ext cx="1868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Hydraulic conductivity</a:t>
            </a: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cm/</a:t>
            </a: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Text Box 20">
            <a:extLst>
              <a:ext uri="{FF2B5EF4-FFF2-40B4-BE49-F238E27FC236}">
                <a16:creationId xmlns:a16="http://schemas.microsoft.com/office/drawing/2014/main" id="{2C3F5B79-1C8F-476D-866B-4F1D07DE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195513"/>
            <a:ext cx="4984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10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0.1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0.01</a:t>
            </a:r>
          </a:p>
        </p:txBody>
      </p:sp>
      <p:sp>
        <p:nvSpPr>
          <p:cNvPr id="5131" name="Text Box 21">
            <a:extLst>
              <a:ext uri="{FF2B5EF4-FFF2-40B4-BE49-F238E27FC236}">
                <a16:creationId xmlns:a16="http://schemas.microsoft.com/office/drawing/2014/main" id="{6CEEB014-9BDC-4DEC-8613-3B2A078F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546100"/>
            <a:ext cx="543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hydraulic functions</a:t>
            </a:r>
          </a:p>
        </p:txBody>
      </p:sp>
      <p:sp>
        <p:nvSpPr>
          <p:cNvPr id="5132" name="Text Box 22">
            <a:extLst>
              <a:ext uri="{FF2B5EF4-FFF2-40B4-BE49-F238E27FC236}">
                <a16:creationId xmlns:a16="http://schemas.microsoft.com/office/drawing/2014/main" id="{0D18BF78-6470-4DE0-93D8-D5CA81A1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08125"/>
            <a:ext cx="7570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Reten</a:t>
            </a:r>
            <a:r>
              <a:rPr lang="en-US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tion curve</a:t>
            </a:r>
            <a:r>
              <a:rPr lang="cs-CZ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Fun</a:t>
            </a:r>
            <a:r>
              <a:rPr lang="en-US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ction of hydraulic conductivity</a:t>
            </a:r>
          </a:p>
        </p:txBody>
      </p:sp>
      <p:pic>
        <p:nvPicPr>
          <p:cNvPr id="5133" name="Picture 22">
            <a:extLst>
              <a:ext uri="{FF2B5EF4-FFF2-40B4-BE49-F238E27FC236}">
                <a16:creationId xmlns:a16="http://schemas.microsoft.com/office/drawing/2014/main" id="{74947671-7B90-487E-91AB-6CE1A58A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4" b="27090"/>
          <a:stretch>
            <a:fillRect/>
          </a:stretch>
        </p:blipFill>
        <p:spPr bwMode="auto">
          <a:xfrm>
            <a:off x="460375" y="2147888"/>
            <a:ext cx="370046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AF74D10-732A-4F12-AAE7-3191B153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4724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rIns="0" bIns="7617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conductivity function</a:t>
            </a:r>
            <a:endParaRPr lang="en-US" altLang="en-US" sz="24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2475F26-4B0A-488E-98DE-787EE366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6492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i="1">
                <a:solidFill>
                  <a:srgbClr val="A50021"/>
                </a:solidFill>
                <a:latin typeface="Arial" panose="020B0604020202020204" pitchFamily="34" charset="0"/>
              </a:rPr>
              <a:t>-   </a:t>
            </a:r>
            <a:r>
              <a:rPr lang="en-US" altLang="en-US" sz="1600" b="1" i="1">
                <a:solidFill>
                  <a:srgbClr val="A50021"/>
                </a:solidFill>
                <a:latin typeface="Arial" panose="020B0604020202020204" pitchFamily="34" charset="0"/>
              </a:rPr>
              <a:t>the measure of the porous medium to conduct water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D7E485A-F986-48C4-BA42-E5F63E01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84363"/>
            <a:ext cx="6500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velocity of the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laminar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flow 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Hagen-Poiseuille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law (for a circular capillary) </a:t>
            </a:r>
            <a:endParaRPr lang="en-US" altLang="en-US" sz="24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2F711E6-D4B8-466B-B9F4-6EEF5DB0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67013"/>
            <a:ext cx="4921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endParaRPr lang="en-US" altLang="en-US" sz="2400"/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E5B89CA8-B9C2-4D12-A205-EF77ED3A2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025" y="2720975"/>
            <a:ext cx="1158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8">
            <a:extLst>
              <a:ext uri="{FF2B5EF4-FFF2-40B4-BE49-F238E27FC236}">
                <a16:creationId xmlns:a16="http://schemas.microsoft.com/office/drawing/2014/main" id="{9DB8895A-6406-4041-9B69-72D42EBE3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6900" y="2803525"/>
            <a:ext cx="277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9">
            <a:extLst>
              <a:ext uri="{FF2B5EF4-FFF2-40B4-BE49-F238E27FC236}">
                <a16:creationId xmlns:a16="http://schemas.microsoft.com/office/drawing/2014/main" id="{61BAC593-156E-4F33-B6D3-944550DA4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2803525"/>
            <a:ext cx="3381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1FCEF724-3255-46CE-B6D5-CF3A96D7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2835275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dl</a:t>
            </a:r>
            <a:endParaRPr lang="en-US" altLang="en-US" sz="2400"/>
          </a:p>
        </p:txBody>
      </p:sp>
      <p:sp>
        <p:nvSpPr>
          <p:cNvPr id="23562" name="Rectangle 11">
            <a:extLst>
              <a:ext uri="{FF2B5EF4-FFF2-40B4-BE49-F238E27FC236}">
                <a16:creationId xmlns:a16="http://schemas.microsoft.com/office/drawing/2014/main" id="{CAF06268-FF97-490C-B090-5D6695F9F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2509838"/>
            <a:ext cx="27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dH</a:t>
            </a:r>
            <a:endParaRPr lang="en-US" altLang="en-US" sz="2400"/>
          </a:p>
        </p:txBody>
      </p:sp>
      <p:sp>
        <p:nvSpPr>
          <p:cNvPr id="23563" name="Rectangle 12">
            <a:extLst>
              <a:ext uri="{FF2B5EF4-FFF2-40B4-BE49-F238E27FC236}">
                <a16:creationId xmlns:a16="http://schemas.microsoft.com/office/drawing/2014/main" id="{B676F49D-1295-450F-A5EB-72BB4370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2654300"/>
            <a:ext cx="88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r</a:t>
            </a:r>
            <a:endParaRPr lang="en-US" altLang="en-US" sz="2400"/>
          </a:p>
        </p:txBody>
      </p:sp>
      <p:sp>
        <p:nvSpPr>
          <p:cNvPr id="23564" name="Rectangle 13">
            <a:extLst>
              <a:ext uri="{FF2B5EF4-FFF2-40B4-BE49-F238E27FC236}">
                <a16:creationId xmlns:a16="http://schemas.microsoft.com/office/drawing/2014/main" id="{6273366C-0244-45BC-A45E-F2EC4A86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25098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g</a:t>
            </a:r>
            <a:endParaRPr lang="en-US" altLang="en-US" sz="2400"/>
          </a:p>
        </p:txBody>
      </p:sp>
      <p:sp>
        <p:nvSpPr>
          <p:cNvPr id="23565" name="Rectangle 14">
            <a:extLst>
              <a:ext uri="{FF2B5EF4-FFF2-40B4-BE49-F238E27FC236}">
                <a16:creationId xmlns:a16="http://schemas.microsoft.com/office/drawing/2014/main" id="{820808F1-C04B-4713-9427-B2D47C7F7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543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u</a:t>
            </a:r>
            <a:endParaRPr lang="en-US" altLang="en-US" sz="2400"/>
          </a:p>
        </p:txBody>
      </p:sp>
      <p:sp>
        <p:nvSpPr>
          <p:cNvPr id="23566" name="Rectangle 15">
            <a:extLst>
              <a:ext uri="{FF2B5EF4-FFF2-40B4-BE49-F238E27FC236}">
                <a16:creationId xmlns:a16="http://schemas.microsoft.com/office/drawing/2014/main" id="{9C739201-D7CF-4CA5-A57B-4A5B2958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63683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2</a:t>
            </a:r>
            <a:endParaRPr lang="en-US" altLang="en-US" sz="2400"/>
          </a:p>
        </p:txBody>
      </p:sp>
      <p:sp>
        <p:nvSpPr>
          <p:cNvPr id="23567" name="Rectangle 16">
            <a:extLst>
              <a:ext uri="{FF2B5EF4-FFF2-40B4-BE49-F238E27FC236}">
                <a16:creationId xmlns:a16="http://schemas.microsoft.com/office/drawing/2014/main" id="{D88FB606-DBFB-44DD-8108-465BE770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8352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8</a:t>
            </a:r>
            <a:endParaRPr lang="en-US" altLang="en-US" sz="2400"/>
          </a:p>
        </p:txBody>
      </p:sp>
      <p:sp>
        <p:nvSpPr>
          <p:cNvPr id="23568" name="Rectangle 17">
            <a:extLst>
              <a:ext uri="{FF2B5EF4-FFF2-40B4-BE49-F238E27FC236}">
                <a16:creationId xmlns:a16="http://schemas.microsoft.com/office/drawing/2014/main" id="{2D1F71E2-0C5D-4185-B76D-A05D2FA0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808288"/>
            <a:ext cx="131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en-US" altLang="en-US" sz="2400"/>
          </a:p>
        </p:txBody>
      </p:sp>
      <p:sp>
        <p:nvSpPr>
          <p:cNvPr id="23569" name="Rectangle 18">
            <a:extLst>
              <a:ext uri="{FF2B5EF4-FFF2-40B4-BE49-F238E27FC236}">
                <a16:creationId xmlns:a16="http://schemas.microsoft.com/office/drawing/2014/main" id="{4CA9EB7C-83F0-4261-844E-D52785B3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2482850"/>
            <a:ext cx="125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endParaRPr lang="en-US" altLang="en-US" sz="2400"/>
          </a:p>
        </p:txBody>
      </p:sp>
      <p:sp>
        <p:nvSpPr>
          <p:cNvPr id="23570" name="Rectangle 19">
            <a:extLst>
              <a:ext uri="{FF2B5EF4-FFF2-40B4-BE49-F238E27FC236}">
                <a16:creationId xmlns:a16="http://schemas.microsoft.com/office/drawing/2014/main" id="{5AD7FD32-E03C-4233-9E83-1124CAE9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627313"/>
            <a:ext cx="125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n-US" altLang="en-US" sz="2400"/>
          </a:p>
        </p:txBody>
      </p:sp>
      <p:sp>
        <p:nvSpPr>
          <p:cNvPr id="23571" name="Rectangle 20">
            <a:extLst>
              <a:ext uri="{FF2B5EF4-FFF2-40B4-BE49-F238E27FC236}">
                <a16:creationId xmlns:a16="http://schemas.microsoft.com/office/drawing/2014/main" id="{0B8AEB0D-9D79-4244-ADD5-3194C208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2627313"/>
            <a:ext cx="125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US" altLang="en-US" sz="2400"/>
          </a:p>
        </p:txBody>
      </p:sp>
      <p:sp>
        <p:nvSpPr>
          <p:cNvPr id="23572" name="Rectangle 21">
            <a:extLst>
              <a:ext uri="{FF2B5EF4-FFF2-40B4-BE49-F238E27FC236}">
                <a16:creationId xmlns:a16="http://schemas.microsoft.com/office/drawing/2014/main" id="{BA08F036-26B6-4F9E-BCFF-E66E4684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2767013"/>
            <a:ext cx="15636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</a:t>
            </a:r>
            <a:endParaRPr lang="en-US" altLang="en-US" sz="2400"/>
          </a:p>
        </p:txBody>
      </p:sp>
      <p:sp>
        <p:nvSpPr>
          <p:cNvPr id="23573" name="Rectangle 24">
            <a:extLst>
              <a:ext uri="{FF2B5EF4-FFF2-40B4-BE49-F238E27FC236}">
                <a16:creationId xmlns:a16="http://schemas.microsoft.com/office/drawing/2014/main" id="{6C4F625D-A7C8-4742-8FA9-886436FC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68675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</a:t>
            </a:r>
          </a:p>
        </p:txBody>
      </p:sp>
      <p:sp>
        <p:nvSpPr>
          <p:cNvPr id="23574" name="Rectangle 25">
            <a:extLst>
              <a:ext uri="{FF2B5EF4-FFF2-40B4-BE49-F238E27FC236}">
                <a16:creationId xmlns:a16="http://schemas.microsoft.com/office/drawing/2014/main" id="{E26C114F-0DB9-497E-A4DD-59123B3D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3368675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en-US" altLang="en-US" sz="2400"/>
          </a:p>
        </p:txBody>
      </p:sp>
      <p:sp>
        <p:nvSpPr>
          <p:cNvPr id="23575" name="Line 27">
            <a:extLst>
              <a:ext uri="{FF2B5EF4-FFF2-40B4-BE49-F238E27FC236}">
                <a16:creationId xmlns:a16="http://schemas.microsoft.com/office/drawing/2014/main" id="{4B7C892A-4196-4184-8CC0-987DA653C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349625"/>
            <a:ext cx="21590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Rectangle 28">
            <a:extLst>
              <a:ext uri="{FF2B5EF4-FFF2-40B4-BE49-F238E27FC236}">
                <a16:creationId xmlns:a16="http://schemas.microsoft.com/office/drawing/2014/main" id="{AF8B7577-463D-4A71-9C09-A247B6B8D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32845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u</a:t>
            </a:r>
            <a:endParaRPr lang="en-US" altLang="en-US" sz="2400"/>
          </a:p>
        </p:txBody>
      </p:sp>
      <p:sp>
        <p:nvSpPr>
          <p:cNvPr id="23577" name="Rectangle 29">
            <a:extLst>
              <a:ext uri="{FF2B5EF4-FFF2-40B4-BE49-F238E27FC236}">
                <a16:creationId xmlns:a16="http://schemas.microsoft.com/office/drawing/2014/main" id="{7C4902C6-1978-4E1E-8405-46B2D3BD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3313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78" name="Rectangle 30">
            <a:extLst>
              <a:ext uri="{FF2B5EF4-FFF2-40B4-BE49-F238E27FC236}">
                <a16:creationId xmlns:a16="http://schemas.microsoft.com/office/drawing/2014/main" id="{5E81E7A5-5003-4839-9C43-20A3A4AE8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3313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79" name="Rectangle 31">
            <a:extLst>
              <a:ext uri="{FF2B5EF4-FFF2-40B4-BE49-F238E27FC236}">
                <a16:creationId xmlns:a16="http://schemas.microsoft.com/office/drawing/2014/main" id="{9FA35018-9D3D-492A-AEA2-3B05A646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0" name="Rectangle 32">
            <a:extLst>
              <a:ext uri="{FF2B5EF4-FFF2-40B4-BE49-F238E27FC236}">
                <a16:creationId xmlns:a16="http://schemas.microsoft.com/office/drawing/2014/main" id="{8B2F3C0E-E9D7-4A56-A624-E1717372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68675"/>
            <a:ext cx="2076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average profile velocity</a:t>
            </a:r>
            <a:endParaRPr lang="en-US" altLang="en-US" sz="2400"/>
          </a:p>
        </p:txBody>
      </p:sp>
      <p:sp>
        <p:nvSpPr>
          <p:cNvPr id="23581" name="Rectangle 33">
            <a:extLst>
              <a:ext uri="{FF2B5EF4-FFF2-40B4-BE49-F238E27FC236}">
                <a16:creationId xmlns:a16="http://schemas.microsoft.com/office/drawing/2014/main" id="{BFCD0638-74FA-4EBF-B2EC-0E1FF8DB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2" name="Rectangle 34">
            <a:extLst>
              <a:ext uri="{FF2B5EF4-FFF2-40B4-BE49-F238E27FC236}">
                <a16:creationId xmlns:a16="http://schemas.microsoft.com/office/drawing/2014/main" id="{6062186D-2246-4802-BFED-CD730B72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33686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3" name="Rectangle 35">
            <a:extLst>
              <a:ext uri="{FF2B5EF4-FFF2-40B4-BE49-F238E27FC236}">
                <a16:creationId xmlns:a16="http://schemas.microsoft.com/office/drawing/2014/main" id="{0D714F33-AAC1-45EB-8DE8-56A4A632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798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H</a:t>
            </a:r>
            <a:endParaRPr lang="en-US" altLang="en-US" sz="2400"/>
          </a:p>
        </p:txBody>
      </p:sp>
      <p:sp>
        <p:nvSpPr>
          <p:cNvPr id="23584" name="Rectangle 36">
            <a:extLst>
              <a:ext uri="{FF2B5EF4-FFF2-40B4-BE49-F238E27FC236}">
                <a16:creationId xmlns:a16="http://schemas.microsoft.com/office/drawing/2014/main" id="{934AB94E-510B-47A7-ADFF-6284B1FA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5" name="Rectangle 37">
            <a:extLst>
              <a:ext uri="{FF2B5EF4-FFF2-40B4-BE49-F238E27FC236}">
                <a16:creationId xmlns:a16="http://schemas.microsoft.com/office/drawing/2014/main" id="{6273965C-ABF7-4BF2-9F3E-0AACE78F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760788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en-US" sz="2400"/>
          </a:p>
        </p:txBody>
      </p:sp>
      <p:sp>
        <p:nvSpPr>
          <p:cNvPr id="23586" name="Rectangle 38">
            <a:extLst>
              <a:ext uri="{FF2B5EF4-FFF2-40B4-BE49-F238E27FC236}">
                <a16:creationId xmlns:a16="http://schemas.microsoft.com/office/drawing/2014/main" id="{D54B6260-89A3-469E-AECB-3899C399E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7" name="Rectangle 39">
            <a:extLst>
              <a:ext uri="{FF2B5EF4-FFF2-40B4-BE49-F238E27FC236}">
                <a16:creationId xmlns:a16="http://schemas.microsoft.com/office/drawing/2014/main" id="{C2C8EBF8-D8CC-45A0-8F47-792A3F6E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6798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h</a:t>
            </a:r>
            <a:endParaRPr lang="en-US" altLang="en-US" sz="2400"/>
          </a:p>
        </p:txBody>
      </p:sp>
      <p:sp>
        <p:nvSpPr>
          <p:cNvPr id="23588" name="Rectangle 40">
            <a:extLst>
              <a:ext uri="{FF2B5EF4-FFF2-40B4-BE49-F238E27FC236}">
                <a16:creationId xmlns:a16="http://schemas.microsoft.com/office/drawing/2014/main" id="{3C89136C-B124-4D5A-8639-F70E626C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89" name="Rectangle 41">
            <a:extLst>
              <a:ext uri="{FF2B5EF4-FFF2-40B4-BE49-F238E27FC236}">
                <a16:creationId xmlns:a16="http://schemas.microsoft.com/office/drawing/2014/main" id="{F1901594-B2AE-4EB3-BA95-84BE90CF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3679825"/>
            <a:ext cx="11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n-US" sz="2400"/>
          </a:p>
        </p:txBody>
      </p:sp>
      <p:sp>
        <p:nvSpPr>
          <p:cNvPr id="23590" name="Rectangle 42">
            <a:extLst>
              <a:ext uri="{FF2B5EF4-FFF2-40B4-BE49-F238E27FC236}">
                <a16:creationId xmlns:a16="http://schemas.microsoft.com/office/drawing/2014/main" id="{692EF0E0-8097-40DD-A00C-911DC89BD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1" name="Rectangle 43">
            <a:extLst>
              <a:ext uri="{FF2B5EF4-FFF2-40B4-BE49-F238E27FC236}">
                <a16:creationId xmlns:a16="http://schemas.microsoft.com/office/drawing/2014/main" id="{C1040705-06D9-43B3-B95E-E317D47FD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3679825"/>
            <a:ext cx="146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z</a:t>
            </a: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2" name="Rectangle 44">
            <a:extLst>
              <a:ext uri="{FF2B5EF4-FFF2-40B4-BE49-F238E27FC236}">
                <a16:creationId xmlns:a16="http://schemas.microsoft.com/office/drawing/2014/main" id="{2C980A23-8B96-44FA-A175-78998060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3" name="Rectangle 45">
            <a:extLst>
              <a:ext uri="{FF2B5EF4-FFF2-40B4-BE49-F238E27FC236}">
                <a16:creationId xmlns:a16="http://schemas.microsoft.com/office/drawing/2014/main" id="{CAAB8F5D-8E57-4716-BE3A-FA4718D7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4" name="Rectangle 46">
            <a:extLst>
              <a:ext uri="{FF2B5EF4-FFF2-40B4-BE49-F238E27FC236}">
                <a16:creationId xmlns:a16="http://schemas.microsoft.com/office/drawing/2014/main" id="{CF619A55-ED0F-4864-896B-A740F0756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79825"/>
            <a:ext cx="1319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hydraulic head</a:t>
            </a:r>
            <a:endParaRPr lang="en-US" altLang="en-US" sz="2400"/>
          </a:p>
        </p:txBody>
      </p:sp>
      <p:sp>
        <p:nvSpPr>
          <p:cNvPr id="23595" name="Rectangle 47">
            <a:extLst>
              <a:ext uri="{FF2B5EF4-FFF2-40B4-BE49-F238E27FC236}">
                <a16:creationId xmlns:a16="http://schemas.microsoft.com/office/drawing/2014/main" id="{6EC5CFBF-45A6-421A-AF8A-914ACE80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36798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6" name="Rectangle 48">
            <a:extLst>
              <a:ext uri="{FF2B5EF4-FFF2-40B4-BE49-F238E27FC236}">
                <a16:creationId xmlns:a16="http://schemas.microsoft.com/office/drawing/2014/main" id="{3985ABC8-B246-42E8-9D2A-2722B395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89388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en-US" sz="2400"/>
          </a:p>
        </p:txBody>
      </p:sp>
      <p:sp>
        <p:nvSpPr>
          <p:cNvPr id="23597" name="Rectangle 49">
            <a:extLst>
              <a:ext uri="{FF2B5EF4-FFF2-40B4-BE49-F238E27FC236}">
                <a16:creationId xmlns:a16="http://schemas.microsoft.com/office/drawing/2014/main" id="{EE260E3B-CBC8-42A1-9233-81F46593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3989388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dH/dl</a:t>
            </a:r>
            <a:endParaRPr lang="en-US" altLang="en-US" sz="2400"/>
          </a:p>
        </p:txBody>
      </p:sp>
      <p:sp>
        <p:nvSpPr>
          <p:cNvPr id="23598" name="Rectangle 50">
            <a:extLst>
              <a:ext uri="{FF2B5EF4-FFF2-40B4-BE49-F238E27FC236}">
                <a16:creationId xmlns:a16="http://schemas.microsoft.com/office/drawing/2014/main" id="{07830788-717B-4F4F-B8C2-C658C6207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599" name="Rectangle 51">
            <a:extLst>
              <a:ext uri="{FF2B5EF4-FFF2-40B4-BE49-F238E27FC236}">
                <a16:creationId xmlns:a16="http://schemas.microsoft.com/office/drawing/2014/main" id="{12060823-70CF-4660-809E-5FC01E5B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00" name="Rectangle 52">
            <a:extLst>
              <a:ext uri="{FF2B5EF4-FFF2-40B4-BE49-F238E27FC236}">
                <a16:creationId xmlns:a16="http://schemas.microsoft.com/office/drawing/2014/main" id="{43041A41-2E7A-42F9-8328-7BB12167D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01" name="Rectangle 53">
            <a:extLst>
              <a:ext uri="{FF2B5EF4-FFF2-40B4-BE49-F238E27FC236}">
                <a16:creationId xmlns:a16="http://schemas.microsoft.com/office/drawing/2014/main" id="{4C3E06CE-7CE5-48ED-AAF9-9816F21B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89388"/>
            <a:ext cx="1601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hydraulic gradient</a:t>
            </a:r>
            <a:endParaRPr lang="en-US" altLang="en-US" sz="2400"/>
          </a:p>
        </p:txBody>
      </p:sp>
      <p:sp>
        <p:nvSpPr>
          <p:cNvPr id="23602" name="Rectangle 54">
            <a:extLst>
              <a:ext uri="{FF2B5EF4-FFF2-40B4-BE49-F238E27FC236}">
                <a16:creationId xmlns:a16="http://schemas.microsoft.com/office/drawing/2014/main" id="{31640D89-8265-4A2F-9054-CB1498D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3989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03" name="Rectangle 55">
            <a:extLst>
              <a:ext uri="{FF2B5EF4-FFF2-40B4-BE49-F238E27FC236}">
                <a16:creationId xmlns:a16="http://schemas.microsoft.com/office/drawing/2014/main" id="{B2EE1208-0DF2-405D-9E8D-BFC01EE6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4297363"/>
            <a:ext cx="24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cs-CZ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en-US" sz="2400"/>
          </a:p>
        </p:txBody>
      </p:sp>
      <p:sp>
        <p:nvSpPr>
          <p:cNvPr id="23604" name="Rectangle 56">
            <a:extLst>
              <a:ext uri="{FF2B5EF4-FFF2-40B4-BE49-F238E27FC236}">
                <a16:creationId xmlns:a16="http://schemas.microsoft.com/office/drawing/2014/main" id="{339FF477-DABD-4686-81DD-38572743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4297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05" name="Rectangle 57">
            <a:extLst>
              <a:ext uri="{FF2B5EF4-FFF2-40B4-BE49-F238E27FC236}">
                <a16:creationId xmlns:a16="http://schemas.microsoft.com/office/drawing/2014/main" id="{B0246543-C9AC-40F3-9092-FD6185A0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297363"/>
            <a:ext cx="2938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dynamic viscosity of water [Pa s]</a:t>
            </a:r>
            <a:endParaRPr lang="en-US" altLang="en-US" sz="2400"/>
          </a:p>
        </p:txBody>
      </p:sp>
      <p:sp>
        <p:nvSpPr>
          <p:cNvPr id="23606" name="Rectangle 58">
            <a:extLst>
              <a:ext uri="{FF2B5EF4-FFF2-40B4-BE49-F238E27FC236}">
                <a16:creationId xmlns:a16="http://schemas.microsoft.com/office/drawing/2014/main" id="{2E2084C0-87ED-41A2-8753-8776B768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297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07" name="Rectangle 60">
            <a:extLst>
              <a:ext uri="{FF2B5EF4-FFF2-40B4-BE49-F238E27FC236}">
                <a16:creationId xmlns:a16="http://schemas.microsoft.com/office/drawing/2014/main" id="{EE21EBA2-9910-42F8-B134-7AB9ED56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462756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l</a:t>
            </a:r>
            <a:endParaRPr lang="en-US" altLang="en-US" sz="2400"/>
          </a:p>
        </p:txBody>
      </p:sp>
      <p:sp>
        <p:nvSpPr>
          <p:cNvPr id="23608" name="Rectangle 61">
            <a:extLst>
              <a:ext uri="{FF2B5EF4-FFF2-40B4-BE49-F238E27FC236}">
                <a16:creationId xmlns:a16="http://schemas.microsoft.com/office/drawing/2014/main" id="{2D436A3E-07A7-492E-99A9-9811581E9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6085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23609" name="Rectangle 62">
            <a:extLst>
              <a:ext uri="{FF2B5EF4-FFF2-40B4-BE49-F238E27FC236}">
                <a16:creationId xmlns:a16="http://schemas.microsoft.com/office/drawing/2014/main" id="{3B60862C-E7A3-4154-9C45-DF9D3E89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4608513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23610" name="Rectangle 63">
            <a:extLst>
              <a:ext uri="{FF2B5EF4-FFF2-40B4-BE49-F238E27FC236}">
                <a16:creationId xmlns:a16="http://schemas.microsoft.com/office/drawing/2014/main" id="{95EFCE33-848B-432A-AE8F-B8785578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6085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11" name="Rectangle 64">
            <a:extLst>
              <a:ext uri="{FF2B5EF4-FFF2-40B4-BE49-F238E27FC236}">
                <a16:creationId xmlns:a16="http://schemas.microsoft.com/office/drawing/2014/main" id="{0AE12EB8-7BA8-420E-A195-9267B7C2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08513"/>
            <a:ext cx="4011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spatial coordinate in direction of the axis of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the capillary </a:t>
            </a:r>
          </a:p>
        </p:txBody>
      </p:sp>
      <p:sp>
        <p:nvSpPr>
          <p:cNvPr id="23612" name="Rectangle 65">
            <a:extLst>
              <a:ext uri="{FF2B5EF4-FFF2-40B4-BE49-F238E27FC236}">
                <a16:creationId xmlns:a16="http://schemas.microsoft.com/office/drawing/2014/main" id="{5AE3CF4F-92EA-4A95-ACE1-A7F8B1C3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418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13" name="Rectangle 66">
            <a:extLst>
              <a:ext uri="{FF2B5EF4-FFF2-40B4-BE49-F238E27FC236}">
                <a16:creationId xmlns:a16="http://schemas.microsoft.com/office/drawing/2014/main" id="{DF03ED61-97E5-4EC0-B740-E7C5EABE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9530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14" name="Rectangle 67">
            <a:extLst>
              <a:ext uri="{FF2B5EF4-FFF2-40B4-BE49-F238E27FC236}">
                <a16:creationId xmlns:a16="http://schemas.microsoft.com/office/drawing/2014/main" id="{73CA1CD1-D8A8-40A2-B0A4-ACA54CB8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64150"/>
            <a:ext cx="351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the validity criterion </a:t>
            </a: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- Reynolds number</a:t>
            </a:r>
          </a:p>
        </p:txBody>
      </p:sp>
      <p:sp>
        <p:nvSpPr>
          <p:cNvPr id="23615" name="Rectangle 68">
            <a:extLst>
              <a:ext uri="{FF2B5EF4-FFF2-40B4-BE49-F238E27FC236}">
                <a16:creationId xmlns:a16="http://schemas.microsoft.com/office/drawing/2014/main" id="{F6D51837-B6F5-4893-85EA-459EC767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52641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16" name="Rectangle 69">
            <a:extLst>
              <a:ext uri="{FF2B5EF4-FFF2-40B4-BE49-F238E27FC236}">
                <a16:creationId xmlns:a16="http://schemas.microsoft.com/office/drawing/2014/main" id="{66B29352-E4D8-418E-AE75-92B641FC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5264150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/>
          </a:p>
        </p:txBody>
      </p:sp>
      <p:sp>
        <p:nvSpPr>
          <p:cNvPr id="23617" name="Rectangle 70">
            <a:extLst>
              <a:ext uri="{FF2B5EF4-FFF2-40B4-BE49-F238E27FC236}">
                <a16:creationId xmlns:a16="http://schemas.microsoft.com/office/drawing/2014/main" id="{C9652A8E-A422-4AC4-A893-B542DD41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5462588"/>
            <a:ext cx="51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endParaRPr lang="en-US" altLang="en-US" sz="2400"/>
          </a:p>
        </p:txBody>
      </p:sp>
      <p:sp>
        <p:nvSpPr>
          <p:cNvPr id="23618" name="Rectangle 71">
            <a:extLst>
              <a:ext uri="{FF2B5EF4-FFF2-40B4-BE49-F238E27FC236}">
                <a16:creationId xmlns:a16="http://schemas.microsoft.com/office/drawing/2014/main" id="{048839F3-0843-4410-BDF5-F5EB5131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54625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19" name="Rectangle 72">
            <a:extLst>
              <a:ext uri="{FF2B5EF4-FFF2-40B4-BE49-F238E27FC236}">
                <a16:creationId xmlns:a16="http://schemas.microsoft.com/office/drawing/2014/main" id="{C894F596-7F06-40CF-AE8E-7AD3A2EA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7102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Re</a:t>
            </a:r>
            <a:endParaRPr lang="en-US" altLang="en-US" sz="2400"/>
          </a:p>
        </p:txBody>
      </p:sp>
      <p:sp>
        <p:nvSpPr>
          <p:cNvPr id="23620" name="Rectangle 73">
            <a:extLst>
              <a:ext uri="{FF2B5EF4-FFF2-40B4-BE49-F238E27FC236}">
                <a16:creationId xmlns:a16="http://schemas.microsoft.com/office/drawing/2014/main" id="{07D70C74-ADA5-4CB8-B004-4903D01EF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710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21" name="Rectangle 74">
            <a:extLst>
              <a:ext uri="{FF2B5EF4-FFF2-40B4-BE49-F238E27FC236}">
                <a16:creationId xmlns:a16="http://schemas.microsoft.com/office/drawing/2014/main" id="{EE3DF661-2973-465D-8FAD-C17C733E2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5776913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en-US" sz="2400"/>
          </a:p>
        </p:txBody>
      </p:sp>
      <p:sp>
        <p:nvSpPr>
          <p:cNvPr id="23622" name="Rectangle 75">
            <a:extLst>
              <a:ext uri="{FF2B5EF4-FFF2-40B4-BE49-F238E27FC236}">
                <a16:creationId xmlns:a16="http://schemas.microsoft.com/office/drawing/2014/main" id="{5FB74D1E-9360-4315-923F-ECED9F99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710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23" name="Rectangle 76">
            <a:extLst>
              <a:ext uri="{FF2B5EF4-FFF2-40B4-BE49-F238E27FC236}">
                <a16:creationId xmlns:a16="http://schemas.microsoft.com/office/drawing/2014/main" id="{EA333495-6C50-4AC5-8A52-E82768CA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5710238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qd</a:t>
            </a:r>
            <a:r>
              <a:rPr lang="cs-CZ" altLang="en-US" sz="2400" i="1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23624" name="Rectangle 77">
            <a:extLst>
              <a:ext uri="{FF2B5EF4-FFF2-40B4-BE49-F238E27FC236}">
                <a16:creationId xmlns:a16="http://schemas.microsoft.com/office/drawing/2014/main" id="{8CE9F740-E237-466C-B063-43DAECE9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5688013"/>
            <a:ext cx="11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endParaRPr lang="en-US" altLang="en-US" sz="2400"/>
          </a:p>
        </p:txBody>
      </p:sp>
      <p:sp>
        <p:nvSpPr>
          <p:cNvPr id="23625" name="Rectangle 78">
            <a:extLst>
              <a:ext uri="{FF2B5EF4-FFF2-40B4-BE49-F238E27FC236}">
                <a16:creationId xmlns:a16="http://schemas.microsoft.com/office/drawing/2014/main" id="{53991B7D-1FC3-4BFC-AF8C-6DB56FC9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678488"/>
            <a:ext cx="160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  <a:r>
              <a:rPr lang="en-US" altLang="en-US" sz="2400"/>
              <a:t>/</a:t>
            </a:r>
          </a:p>
        </p:txBody>
      </p:sp>
      <p:sp>
        <p:nvSpPr>
          <p:cNvPr id="23626" name="Rectangle 79">
            <a:extLst>
              <a:ext uri="{FF2B5EF4-FFF2-40B4-BE49-F238E27FC236}">
                <a16:creationId xmlns:a16="http://schemas.microsoft.com/office/drawing/2014/main" id="{66F824AE-B10E-4375-A263-BBD0E38A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5688013"/>
            <a:ext cx="117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en-US" altLang="en-US" sz="2400"/>
          </a:p>
        </p:txBody>
      </p:sp>
      <p:sp>
        <p:nvSpPr>
          <p:cNvPr id="23627" name="Rectangle 80">
            <a:extLst>
              <a:ext uri="{FF2B5EF4-FFF2-40B4-BE49-F238E27FC236}">
                <a16:creationId xmlns:a16="http://schemas.microsoft.com/office/drawing/2014/main" id="{92496D93-2421-4BD9-B2A9-DA562C40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5688013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endParaRPr lang="en-US" altLang="en-US" sz="2400"/>
          </a:p>
        </p:txBody>
      </p:sp>
      <p:sp>
        <p:nvSpPr>
          <p:cNvPr id="23628" name="Rectangle 81">
            <a:extLst>
              <a:ext uri="{FF2B5EF4-FFF2-40B4-BE49-F238E27FC236}">
                <a16:creationId xmlns:a16="http://schemas.microsoft.com/office/drawing/2014/main" id="{56A2D6B9-14B5-4FAF-8E5F-1A2AB280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178550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en-US" altLang="en-US" sz="2400"/>
          </a:p>
        </p:txBody>
      </p:sp>
      <p:sp>
        <p:nvSpPr>
          <p:cNvPr id="23629" name="Rectangle 82">
            <a:extLst>
              <a:ext uri="{FF2B5EF4-FFF2-40B4-BE49-F238E27FC236}">
                <a16:creationId xmlns:a16="http://schemas.microsoft.com/office/drawing/2014/main" id="{C51B9A38-0534-46AB-BDA3-2F6A5B43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178550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where</a:t>
            </a:r>
            <a:endParaRPr lang="en-US" altLang="en-US" sz="2400"/>
          </a:p>
        </p:txBody>
      </p:sp>
      <p:sp>
        <p:nvSpPr>
          <p:cNvPr id="23630" name="Rectangle 83">
            <a:extLst>
              <a:ext uri="{FF2B5EF4-FFF2-40B4-BE49-F238E27FC236}">
                <a16:creationId xmlns:a16="http://schemas.microsoft.com/office/drawing/2014/main" id="{9FF1B700-5444-42F6-8A6E-0C08136C4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178550"/>
            <a:ext cx="171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  </a:t>
            </a:r>
            <a:endParaRPr lang="en-US" altLang="en-US" sz="2400"/>
          </a:p>
        </p:txBody>
      </p:sp>
      <p:sp>
        <p:nvSpPr>
          <p:cNvPr id="23631" name="Rectangle 84">
            <a:extLst>
              <a:ext uri="{FF2B5EF4-FFF2-40B4-BE49-F238E27FC236}">
                <a16:creationId xmlns:a16="http://schemas.microsoft.com/office/drawing/2014/main" id="{6F92F189-239A-450B-8CAC-56864372E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61785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23632" name="Rectangle 85">
            <a:extLst>
              <a:ext uri="{FF2B5EF4-FFF2-40B4-BE49-F238E27FC236}">
                <a16:creationId xmlns:a16="http://schemas.microsoft.com/office/drawing/2014/main" id="{9C748BD4-DF85-40B8-8C0A-3A46B68B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60785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d</a:t>
            </a:r>
            <a:endParaRPr lang="en-US" altLang="en-US" sz="2400"/>
          </a:p>
        </p:txBody>
      </p:sp>
      <p:sp>
        <p:nvSpPr>
          <p:cNvPr id="23633" name="Rectangle 86">
            <a:extLst>
              <a:ext uri="{FF2B5EF4-FFF2-40B4-BE49-F238E27FC236}">
                <a16:creationId xmlns:a16="http://schemas.microsoft.com/office/drawing/2014/main" id="{41729B5B-7768-4262-ACAD-38D9A7AC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61785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 </a:t>
            </a:r>
            <a:endParaRPr lang="en-US" altLang="en-US" sz="2400"/>
          </a:p>
        </p:txBody>
      </p:sp>
      <p:sp>
        <p:nvSpPr>
          <p:cNvPr id="23634" name="Rectangle 88">
            <a:extLst>
              <a:ext uri="{FF2B5EF4-FFF2-40B4-BE49-F238E27FC236}">
                <a16:creationId xmlns:a16="http://schemas.microsoft.com/office/drawing/2014/main" id="{260BCD01-6EEC-4F6A-B1B8-AEA0C24F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6178550"/>
            <a:ext cx="4903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characteristic microscopic length of porous medium [L]</a:t>
            </a:r>
            <a:endParaRPr lang="en-US" altLang="en-US" sz="2400"/>
          </a:p>
        </p:txBody>
      </p:sp>
      <p:sp>
        <p:nvSpPr>
          <p:cNvPr id="23635" name="Rectangle 89">
            <a:extLst>
              <a:ext uri="{FF2B5EF4-FFF2-40B4-BE49-F238E27FC236}">
                <a16:creationId xmlns:a16="http://schemas.microsoft.com/office/drawing/2014/main" id="{AD71E4F8-E2D4-4AF1-8A24-12630B165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61785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2400"/>
          </a:p>
        </p:txBody>
      </p:sp>
      <p:sp>
        <p:nvSpPr>
          <p:cNvPr id="23636" name="Rectangle 90">
            <a:extLst>
              <a:ext uri="{FF2B5EF4-FFF2-40B4-BE49-F238E27FC236}">
                <a16:creationId xmlns:a16="http://schemas.microsoft.com/office/drawing/2014/main" id="{485D5C8B-3BC2-4D2D-8B09-0926C16E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23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conductivity of one capillary</a:t>
            </a:r>
            <a:r>
              <a:rPr lang="en-US" altLang="en-US" sz="1100"/>
              <a:t> </a:t>
            </a: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D369AF71-F6A2-4DE6-81A6-395CAD7E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127125"/>
            <a:ext cx="401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  <a:latin typeface="Arial" panose="020B0604020202020204" pitchFamily="34" charset="0"/>
              </a:rPr>
              <a:t>hydraulic  conductivity of a capillary</a:t>
            </a:r>
            <a:endParaRPr lang="en-US" altLang="cs-CZ" sz="20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364A7CEA-3FD5-4DB4-8E36-B82ED1FB6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1152525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en-US" altLang="cs-CZ" sz="2400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154FBBBD-1D11-405C-80ED-B090E2A78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1143000"/>
            <a:ext cx="379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K</a:t>
            </a:r>
            <a:r>
              <a:rPr lang="cs-CZ" altLang="cs-CZ" sz="1800" i="1" baseline="-25000">
                <a:solidFill>
                  <a:srgbClr val="000000"/>
                </a:solidFill>
                <a:latin typeface="Times New Roman CE" panose="02020603050405020304" pitchFamily="18" charset="0"/>
              </a:rPr>
              <a:t>l</a:t>
            </a:r>
            <a:r>
              <a:rPr lang="cs-CZ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 </a:t>
            </a:r>
            <a:endParaRPr lang="en-US" altLang="cs-CZ" sz="1800">
              <a:latin typeface="Times New Roman CE" panose="02020603050405020304" pitchFamily="18" charset="0"/>
            </a:endParaRPr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EDD6F1A8-F742-4F84-A3D9-E616A4D6C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240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endParaRPr lang="en-US" altLang="cs-CZ" sz="2400"/>
          </a:p>
        </p:txBody>
      </p:sp>
      <p:grpSp>
        <p:nvGrpSpPr>
          <p:cNvPr id="25606" name="Group 36">
            <a:extLst>
              <a:ext uri="{FF2B5EF4-FFF2-40B4-BE49-F238E27FC236}">
                <a16:creationId xmlns:a16="http://schemas.microsoft.com/office/drawing/2014/main" id="{BF196EEF-C48A-4FAA-924E-71B5096C6B6F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1600200"/>
            <a:ext cx="3232150" cy="663575"/>
            <a:chOff x="1169" y="967"/>
            <a:chExt cx="2036" cy="418"/>
          </a:xfrm>
        </p:grpSpPr>
        <p:sp>
          <p:nvSpPr>
            <p:cNvPr id="25680" name="Line 10">
              <a:extLst>
                <a:ext uri="{FF2B5EF4-FFF2-40B4-BE49-F238E27FC236}">
                  <a16:creationId xmlns:a16="http://schemas.microsoft.com/office/drawing/2014/main" id="{92A87281-667B-4620-9C75-24D9A61C2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125"/>
              <a:ext cx="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11">
              <a:extLst>
                <a:ext uri="{FF2B5EF4-FFF2-40B4-BE49-F238E27FC236}">
                  <a16:creationId xmlns:a16="http://schemas.microsoft.com/office/drawing/2014/main" id="{3F67C651-5F7E-43D8-ADAD-ACFC4E775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1181"/>
              <a:ext cx="2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12">
              <a:extLst>
                <a:ext uri="{FF2B5EF4-FFF2-40B4-BE49-F238E27FC236}">
                  <a16:creationId xmlns:a16="http://schemas.microsoft.com/office/drawing/2014/main" id="{10389619-E7AB-4657-BA2A-E4FC132BB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1181"/>
              <a:ext cx="1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Rectangle 13">
              <a:extLst>
                <a:ext uri="{FF2B5EF4-FFF2-40B4-BE49-F238E27FC236}">
                  <a16:creationId xmlns:a16="http://schemas.microsoft.com/office/drawing/2014/main" id="{6B7115C9-8CCD-4386-AB96-2B2794A66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106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2400"/>
            </a:p>
          </p:txBody>
        </p:sp>
        <p:sp>
          <p:nvSpPr>
            <p:cNvPr id="25684" name="Rectangle 14">
              <a:extLst>
                <a:ext uri="{FF2B5EF4-FFF2-40B4-BE49-F238E27FC236}">
                  <a16:creationId xmlns:a16="http://schemas.microsoft.com/office/drawing/2014/main" id="{9BB8F1B8-08A8-404C-80F8-5A4E3A515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2400"/>
            </a:p>
          </p:txBody>
        </p:sp>
        <p:sp>
          <p:nvSpPr>
            <p:cNvPr id="25685" name="Rectangle 15">
              <a:extLst>
                <a:ext uri="{FF2B5EF4-FFF2-40B4-BE49-F238E27FC236}">
                  <a16:creationId xmlns:a16="http://schemas.microsoft.com/office/drawing/2014/main" id="{7E7129F7-7267-4008-A47C-A85E46E9E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2400"/>
            </a:p>
          </p:txBody>
        </p:sp>
        <p:sp>
          <p:nvSpPr>
            <p:cNvPr id="25686" name="Rectangle 16">
              <a:extLst>
                <a:ext uri="{FF2B5EF4-FFF2-40B4-BE49-F238E27FC236}">
                  <a16:creationId xmlns:a16="http://schemas.microsoft.com/office/drawing/2014/main" id="{D475723F-7A19-4392-A7A8-060CD173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03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8</a:t>
              </a:r>
              <a:endParaRPr lang="en-US" altLang="cs-CZ" sz="2400"/>
            </a:p>
          </p:txBody>
        </p:sp>
        <p:sp>
          <p:nvSpPr>
            <p:cNvPr id="25687" name="Rectangle 17">
              <a:extLst>
                <a:ext uri="{FF2B5EF4-FFF2-40B4-BE49-F238E27FC236}">
                  <a16:creationId xmlns:a16="http://schemas.microsoft.com/office/drawing/2014/main" id="{F231687F-9DE0-4D0E-B731-8749AEFD3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25688" name="Rectangle 18">
              <a:extLst>
                <a:ext uri="{FF2B5EF4-FFF2-40B4-BE49-F238E27FC236}">
                  <a16:creationId xmlns:a16="http://schemas.microsoft.com/office/drawing/2014/main" id="{E929BBDA-8A5B-4ADA-A1C1-8E9BAFFD5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25689" name="Rectangle 19">
              <a:extLst>
                <a:ext uri="{FF2B5EF4-FFF2-40B4-BE49-F238E27FC236}">
                  <a16:creationId xmlns:a16="http://schemas.microsoft.com/office/drawing/2014/main" id="{64A61429-4931-4443-81A5-17B11C72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08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,</a:t>
              </a:r>
              <a:endParaRPr lang="en-US" altLang="cs-CZ" sz="2400"/>
            </a:p>
          </p:txBody>
        </p:sp>
        <p:sp>
          <p:nvSpPr>
            <p:cNvPr id="25690" name="Rectangle 20">
              <a:extLst>
                <a:ext uri="{FF2B5EF4-FFF2-40B4-BE49-F238E27FC236}">
                  <a16:creationId xmlns:a16="http://schemas.microsoft.com/office/drawing/2014/main" id="{64FA0A7D-0D4B-4FFF-A474-68FA91874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25691" name="Rectangle 21">
              <a:extLst>
                <a:ext uri="{FF2B5EF4-FFF2-40B4-BE49-F238E27FC236}">
                  <a16:creationId xmlns:a16="http://schemas.microsoft.com/office/drawing/2014/main" id="{A1DAE40B-1BE6-4835-9E65-2D01E52E2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25692" name="Rectangle 22">
              <a:extLst>
                <a:ext uri="{FF2B5EF4-FFF2-40B4-BE49-F238E27FC236}">
                  <a16:creationId xmlns:a16="http://schemas.microsoft.com/office/drawing/2014/main" id="{6CA993F0-DD63-4C52-A661-47C172471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25693" name="Rectangle 23">
              <a:extLst>
                <a:ext uri="{FF2B5EF4-FFF2-40B4-BE49-F238E27FC236}">
                  <a16:creationId xmlns:a16="http://schemas.microsoft.com/office/drawing/2014/main" id="{E5D6BBAB-A643-495E-885D-34168ABE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98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g</a:t>
              </a:r>
              <a:endParaRPr lang="en-US" altLang="cs-CZ" sz="2400"/>
            </a:p>
          </p:txBody>
        </p:sp>
        <p:sp>
          <p:nvSpPr>
            <p:cNvPr id="25694" name="Rectangle 24">
              <a:extLst>
                <a:ext uri="{FF2B5EF4-FFF2-40B4-BE49-F238E27FC236}">
                  <a16:creationId xmlns:a16="http://schemas.microsoft.com/office/drawing/2014/main" id="{FEA95F75-90C9-4AEA-AB94-ECF086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25695" name="Rectangle 25">
              <a:extLst>
                <a:ext uri="{FF2B5EF4-FFF2-40B4-BE49-F238E27FC236}">
                  <a16:creationId xmlns:a16="http://schemas.microsoft.com/office/drawing/2014/main" id="{66C7F536-F2B7-44A6-AF5A-A230AC82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2400"/>
            </a:p>
          </p:txBody>
        </p:sp>
        <p:sp>
          <p:nvSpPr>
            <p:cNvPr id="25696" name="Rectangle 26">
              <a:extLst>
                <a:ext uri="{FF2B5EF4-FFF2-40B4-BE49-F238E27FC236}">
                  <a16:creationId xmlns:a16="http://schemas.microsoft.com/office/drawing/2014/main" id="{E0FC0569-8EF1-48BA-8856-EEB0ACFB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203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dl</a:t>
              </a:r>
              <a:endParaRPr lang="en-US" altLang="cs-CZ" sz="2400"/>
            </a:p>
          </p:txBody>
        </p:sp>
        <p:sp>
          <p:nvSpPr>
            <p:cNvPr id="25697" name="Rectangle 27">
              <a:extLst>
                <a:ext uri="{FF2B5EF4-FFF2-40B4-BE49-F238E27FC236}">
                  <a16:creationId xmlns:a16="http://schemas.microsoft.com/office/drawing/2014/main" id="{4A75620D-D688-4069-B1C1-F83A0A79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985"/>
              <a:ext cx="18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dH</a:t>
              </a:r>
              <a:endParaRPr lang="en-US" altLang="cs-CZ" sz="2400"/>
            </a:p>
          </p:txBody>
        </p:sp>
        <p:sp>
          <p:nvSpPr>
            <p:cNvPr id="25698" name="Rectangle 28">
              <a:extLst>
                <a:ext uri="{FF2B5EF4-FFF2-40B4-BE49-F238E27FC236}">
                  <a16:creationId xmlns:a16="http://schemas.microsoft.com/office/drawing/2014/main" id="{68A63908-B999-4E82-BE4E-C364AFD65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25699" name="Rectangle 29">
              <a:extLst>
                <a:ext uri="{FF2B5EF4-FFF2-40B4-BE49-F238E27FC236}">
                  <a16:creationId xmlns:a16="http://schemas.microsoft.com/office/drawing/2014/main" id="{35307CBD-FC36-4565-B877-1A724063E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2400"/>
            </a:p>
          </p:txBody>
        </p:sp>
        <p:sp>
          <p:nvSpPr>
            <p:cNvPr id="25700" name="Rectangle 30">
              <a:extLst>
                <a:ext uri="{FF2B5EF4-FFF2-40B4-BE49-F238E27FC236}">
                  <a16:creationId xmlns:a16="http://schemas.microsoft.com/office/drawing/2014/main" id="{2ED1C182-98A9-4BC4-B0C5-CBF9664CA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082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u</a:t>
              </a:r>
              <a:endParaRPr lang="en-US" altLang="cs-CZ" sz="2400"/>
            </a:p>
          </p:txBody>
        </p:sp>
        <p:sp>
          <p:nvSpPr>
            <p:cNvPr id="25701" name="Rectangle 31">
              <a:extLst>
                <a:ext uri="{FF2B5EF4-FFF2-40B4-BE49-F238E27FC236}">
                  <a16:creationId xmlns:a16="http://schemas.microsoft.com/office/drawing/2014/main" id="{426304D4-5D25-48FC-AFC3-6DB69A15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cs-CZ" sz="2400"/>
            </a:p>
          </p:txBody>
        </p:sp>
        <p:sp>
          <p:nvSpPr>
            <p:cNvPr id="25702" name="Rectangle 32">
              <a:extLst>
                <a:ext uri="{FF2B5EF4-FFF2-40B4-BE49-F238E27FC236}">
                  <a16:creationId xmlns:a16="http://schemas.microsoft.com/office/drawing/2014/main" id="{B0CA438E-A586-4903-BB98-4956DB92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96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cs-CZ" sz="2400"/>
            </a:p>
          </p:txBody>
        </p:sp>
        <p:sp>
          <p:nvSpPr>
            <p:cNvPr id="25703" name="Rectangle 33">
              <a:extLst>
                <a:ext uri="{FF2B5EF4-FFF2-40B4-BE49-F238E27FC236}">
                  <a16:creationId xmlns:a16="http://schemas.microsoft.com/office/drawing/2014/main" id="{F761C59B-AA30-417B-8F00-2F1210D6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25704" name="Rectangle 34">
              <a:extLst>
                <a:ext uri="{FF2B5EF4-FFF2-40B4-BE49-F238E27FC236}">
                  <a16:creationId xmlns:a16="http://schemas.microsoft.com/office/drawing/2014/main" id="{B4DE0471-8849-415D-B303-83172D1B9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2400"/>
            </a:p>
          </p:txBody>
        </p:sp>
        <p:sp>
          <p:nvSpPr>
            <p:cNvPr id="25705" name="Rectangle 35">
              <a:extLst>
                <a:ext uri="{FF2B5EF4-FFF2-40B4-BE49-F238E27FC236}">
                  <a16:creationId xmlns:a16="http://schemas.microsoft.com/office/drawing/2014/main" id="{E4220528-3C55-4D3E-B415-7FD81B5AE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</p:grpSp>
      <p:sp>
        <p:nvSpPr>
          <p:cNvPr id="25607" name="Rectangle 37">
            <a:extLst>
              <a:ext uri="{FF2B5EF4-FFF2-40B4-BE49-F238E27FC236}">
                <a16:creationId xmlns:a16="http://schemas.microsoft.com/office/drawing/2014/main" id="{0BCDA89E-05B5-4372-9211-6CE965BB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1924050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en-US" altLang="cs-CZ" sz="2400"/>
          </a:p>
        </p:txBody>
      </p:sp>
      <p:grpSp>
        <p:nvGrpSpPr>
          <p:cNvPr id="25608" name="Group 110">
            <a:extLst>
              <a:ext uri="{FF2B5EF4-FFF2-40B4-BE49-F238E27FC236}">
                <a16:creationId xmlns:a16="http://schemas.microsoft.com/office/drawing/2014/main" id="{E77CE526-D7C2-44B3-BA5D-7E87F6BCD432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44650"/>
            <a:ext cx="1512887" cy="649288"/>
            <a:chOff x="3379" y="1036"/>
            <a:chExt cx="953" cy="409"/>
          </a:xfrm>
        </p:grpSpPr>
        <p:sp>
          <p:nvSpPr>
            <p:cNvPr id="25668" name="Rectangle 109">
              <a:extLst>
                <a:ext uri="{FF2B5EF4-FFF2-40B4-BE49-F238E27FC236}">
                  <a16:creationId xmlns:a16="http://schemas.microsoft.com/office/drawing/2014/main" id="{AE16D90F-39D7-4601-89FA-22FF15B5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036"/>
              <a:ext cx="953" cy="4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pSp>
          <p:nvGrpSpPr>
            <p:cNvPr id="25669" name="Group 48">
              <a:extLst>
                <a:ext uri="{FF2B5EF4-FFF2-40B4-BE49-F238E27FC236}">
                  <a16:creationId xmlns:a16="http://schemas.microsoft.com/office/drawing/2014/main" id="{86D903BF-A5A6-4665-8599-B07E8616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" y="1124"/>
              <a:ext cx="772" cy="215"/>
              <a:chOff x="3474" y="1118"/>
              <a:chExt cx="772" cy="215"/>
            </a:xfrm>
          </p:grpSpPr>
          <p:sp>
            <p:nvSpPr>
              <p:cNvPr id="25670" name="Rectangle 38">
                <a:extLst>
                  <a:ext uri="{FF2B5EF4-FFF2-40B4-BE49-F238E27FC236}">
                    <a16:creationId xmlns:a16="http://schemas.microsoft.com/office/drawing/2014/main" id="{07B0FC93-64AD-4B1F-A601-D9F564506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1123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</a:rPr>
                  <a:t>2</a:t>
                </a:r>
                <a:endParaRPr lang="en-US" altLang="cs-CZ" sz="2400"/>
              </a:p>
            </p:txBody>
          </p:sp>
          <p:sp>
            <p:nvSpPr>
              <p:cNvPr id="25671" name="Rectangle 39">
                <a:extLst>
                  <a:ext uri="{FF2B5EF4-FFF2-40B4-BE49-F238E27FC236}">
                    <a16:creationId xmlns:a16="http://schemas.microsoft.com/office/drawing/2014/main" id="{C282A00E-5415-4612-ABA3-B9E29D591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8" y="1227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</a:rPr>
                  <a:t>2</a:t>
                </a:r>
                <a:endParaRPr lang="en-US" altLang="cs-CZ" sz="2400"/>
              </a:p>
            </p:txBody>
          </p:sp>
          <p:sp>
            <p:nvSpPr>
              <p:cNvPr id="25672" name="Rectangle 40">
                <a:extLst>
                  <a:ext uri="{FF2B5EF4-FFF2-40B4-BE49-F238E27FC236}">
                    <a16:creationId xmlns:a16="http://schemas.microsoft.com/office/drawing/2014/main" id="{8257606F-FFA7-4CC2-A21F-D3E0CFE36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1227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100">
                    <a:solidFill>
                      <a:srgbClr val="000000"/>
                    </a:solidFill>
                  </a:rPr>
                  <a:t>1</a:t>
                </a:r>
                <a:endParaRPr lang="en-US" altLang="cs-CZ" sz="2400"/>
              </a:p>
            </p:txBody>
          </p:sp>
          <p:sp>
            <p:nvSpPr>
              <p:cNvPr id="25673" name="Rectangle 41">
                <a:extLst>
                  <a:ext uri="{FF2B5EF4-FFF2-40B4-BE49-F238E27FC236}">
                    <a16:creationId xmlns:a16="http://schemas.microsoft.com/office/drawing/2014/main" id="{F0A90035-6728-4B5C-8B33-F26C7E8E1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1135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</a:rPr>
                  <a:t>)</a:t>
                </a:r>
                <a:endParaRPr lang="en-US" altLang="cs-CZ" sz="2400"/>
              </a:p>
            </p:txBody>
          </p:sp>
          <p:sp>
            <p:nvSpPr>
              <p:cNvPr id="25674" name="Rectangle 42">
                <a:extLst>
                  <a:ext uri="{FF2B5EF4-FFF2-40B4-BE49-F238E27FC236}">
                    <a16:creationId xmlns:a16="http://schemas.microsoft.com/office/drawing/2014/main" id="{08413E77-26D5-441C-BDBD-0406C372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3" y="1135"/>
                <a:ext cx="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</a:rPr>
                  <a:t>(</a:t>
                </a:r>
                <a:endParaRPr lang="en-US" altLang="cs-CZ" sz="2400"/>
              </a:p>
            </p:txBody>
          </p:sp>
          <p:sp>
            <p:nvSpPr>
              <p:cNvPr id="25675" name="Rectangle 43">
                <a:extLst>
                  <a:ext uri="{FF2B5EF4-FFF2-40B4-BE49-F238E27FC236}">
                    <a16:creationId xmlns:a16="http://schemas.microsoft.com/office/drawing/2014/main" id="{874700EF-3BD5-4A33-AB2C-D3B36A1BB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1135"/>
                <a:ext cx="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</a:rPr>
                  <a:t>r</a:t>
                </a:r>
                <a:endParaRPr lang="en-US" altLang="cs-CZ" sz="2400"/>
              </a:p>
            </p:txBody>
          </p:sp>
          <p:sp>
            <p:nvSpPr>
              <p:cNvPr id="25676" name="Rectangle 44">
                <a:extLst>
                  <a:ext uri="{FF2B5EF4-FFF2-40B4-BE49-F238E27FC236}">
                    <a16:creationId xmlns:a16="http://schemas.microsoft.com/office/drawing/2014/main" id="{A8DF7152-65CA-4546-BF83-95D29341F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1135"/>
                <a:ext cx="10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</a:rPr>
                  <a:t>C</a:t>
                </a:r>
                <a:endParaRPr lang="en-US" altLang="cs-CZ" sz="2400"/>
              </a:p>
            </p:txBody>
          </p:sp>
          <p:sp>
            <p:nvSpPr>
              <p:cNvPr id="25677" name="Rectangle 45">
                <a:extLst>
                  <a:ext uri="{FF2B5EF4-FFF2-40B4-BE49-F238E27FC236}">
                    <a16:creationId xmlns:a16="http://schemas.microsoft.com/office/drawing/2014/main" id="{4D2DB460-0CDC-4FC7-85A4-F996B103A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1135"/>
                <a:ext cx="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</a:rPr>
                  <a:t>r</a:t>
                </a:r>
                <a:endParaRPr lang="en-US" altLang="cs-CZ" sz="2400"/>
              </a:p>
            </p:txBody>
          </p:sp>
          <p:sp>
            <p:nvSpPr>
              <p:cNvPr id="25678" name="Rectangle 46">
                <a:extLst>
                  <a:ext uri="{FF2B5EF4-FFF2-40B4-BE49-F238E27FC236}">
                    <a16:creationId xmlns:a16="http://schemas.microsoft.com/office/drawing/2014/main" id="{F8BF2260-2D13-4E2B-8D78-7256B70BB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4" y="1135"/>
                <a:ext cx="10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 i="1">
                    <a:solidFill>
                      <a:srgbClr val="000000"/>
                    </a:solidFill>
                  </a:rPr>
                  <a:t>K</a:t>
                </a:r>
                <a:endParaRPr lang="en-US" altLang="cs-CZ" sz="2400"/>
              </a:p>
            </p:txBody>
          </p:sp>
          <p:sp>
            <p:nvSpPr>
              <p:cNvPr id="25679" name="Rectangle 47">
                <a:extLst>
                  <a:ext uri="{FF2B5EF4-FFF2-40B4-BE49-F238E27FC236}">
                    <a16:creationId xmlns:a16="http://schemas.microsoft.com/office/drawing/2014/main" id="{C5495755-9F58-4695-8709-B4DD9F71D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1118"/>
                <a:ext cx="8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cs-CZ" sz="2400"/>
              </a:p>
            </p:txBody>
          </p:sp>
        </p:grpSp>
      </p:grpSp>
      <p:sp>
        <p:nvSpPr>
          <p:cNvPr id="25609" name="Rectangle 51">
            <a:extLst>
              <a:ext uri="{FF2B5EF4-FFF2-40B4-BE49-F238E27FC236}">
                <a16:creationId xmlns:a16="http://schemas.microsoft.com/office/drawing/2014/main" id="{E3E93186-4783-4B0A-A854-FCA20BDAC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86188"/>
            <a:ext cx="914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                       </a:t>
            </a:r>
            <a:endParaRPr lang="en-US" altLang="cs-CZ" sz="2400"/>
          </a:p>
        </p:txBody>
      </p:sp>
      <p:grpSp>
        <p:nvGrpSpPr>
          <p:cNvPr id="25610" name="Group 107">
            <a:extLst>
              <a:ext uri="{FF2B5EF4-FFF2-40B4-BE49-F238E27FC236}">
                <a16:creationId xmlns:a16="http://schemas.microsoft.com/office/drawing/2014/main" id="{62B9924C-032B-4836-B774-36314BA61EC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647950"/>
            <a:ext cx="3178175" cy="1260475"/>
            <a:chOff x="1593" y="1405"/>
            <a:chExt cx="2002" cy="794"/>
          </a:xfrm>
        </p:grpSpPr>
        <p:grpSp>
          <p:nvGrpSpPr>
            <p:cNvPr id="25613" name="Group 101">
              <a:extLst>
                <a:ext uri="{FF2B5EF4-FFF2-40B4-BE49-F238E27FC236}">
                  <a16:creationId xmlns:a16="http://schemas.microsoft.com/office/drawing/2014/main" id="{5D86317B-B518-47EB-8EA4-547750332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3" y="1405"/>
              <a:ext cx="2002" cy="794"/>
              <a:chOff x="1593" y="1405"/>
              <a:chExt cx="2002" cy="794"/>
            </a:xfrm>
          </p:grpSpPr>
          <p:sp>
            <p:nvSpPr>
              <p:cNvPr id="25619" name="Line 52">
                <a:extLst>
                  <a:ext uri="{FF2B5EF4-FFF2-40B4-BE49-F238E27FC236}">
                    <a16:creationId xmlns:a16="http://schemas.microsoft.com/office/drawing/2014/main" id="{DF77A2E3-44B0-451C-9A4D-6DEC4E7B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1739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Line 53">
                <a:extLst>
                  <a:ext uri="{FF2B5EF4-FFF2-40B4-BE49-F238E27FC236}">
                    <a16:creationId xmlns:a16="http://schemas.microsoft.com/office/drawing/2014/main" id="{8A5A3FDB-B9B0-4566-87DD-B5078FC52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2198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21" name="Group 56">
                <a:extLst>
                  <a:ext uri="{FF2B5EF4-FFF2-40B4-BE49-F238E27FC236}">
                    <a16:creationId xmlns:a16="http://schemas.microsoft.com/office/drawing/2014/main" id="{EC997FBA-3167-4B2B-A976-2FAD92FCB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7" y="1740"/>
                <a:ext cx="456" cy="456"/>
                <a:chOff x="2347" y="1740"/>
                <a:chExt cx="456" cy="456"/>
              </a:xfrm>
            </p:grpSpPr>
            <p:sp>
              <p:nvSpPr>
                <p:cNvPr id="25666" name="Freeform 54">
                  <a:extLst>
                    <a:ext uri="{FF2B5EF4-FFF2-40B4-BE49-F238E27FC236}">
                      <a16:creationId xmlns:a16="http://schemas.microsoft.com/office/drawing/2014/main" id="{B4F85B83-6E4C-4C5A-AB6C-8D48957A2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w 456"/>
                    <a:gd name="T67" fmla="*/ 228 h 456"/>
                    <a:gd name="T68" fmla="*/ 0 w 456"/>
                    <a:gd name="T69" fmla="*/ 0 h 4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6"/>
                    <a:gd name="T106" fmla="*/ 0 h 456"/>
                    <a:gd name="T107" fmla="*/ 456 w 456"/>
                    <a:gd name="T108" fmla="*/ 456 h 45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  <a:lnTo>
                        <a:pt x="0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7" name="Freeform 55">
                  <a:extLst>
                    <a:ext uri="{FF2B5EF4-FFF2-40B4-BE49-F238E27FC236}">
                      <a16:creationId xmlns:a16="http://schemas.microsoft.com/office/drawing/2014/main" id="{DE1861DF-C45E-47A0-9EF7-C6B9D9F36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6"/>
                    <a:gd name="T100" fmla="*/ 0 h 456"/>
                    <a:gd name="T101" fmla="*/ 456 w 456"/>
                    <a:gd name="T102" fmla="*/ 456 h 4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2" name="Group 85">
                <a:extLst>
                  <a:ext uri="{FF2B5EF4-FFF2-40B4-BE49-F238E27FC236}">
                    <a16:creationId xmlns:a16="http://schemas.microsoft.com/office/drawing/2014/main" id="{56B2BEF3-2492-45AE-9F62-EA61095D37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" y="1946"/>
                <a:ext cx="2002" cy="52"/>
                <a:chOff x="1593" y="1946"/>
                <a:chExt cx="2002" cy="52"/>
              </a:xfrm>
            </p:grpSpPr>
            <p:sp>
              <p:nvSpPr>
                <p:cNvPr id="25638" name="Rectangle 57">
                  <a:extLst>
                    <a:ext uri="{FF2B5EF4-FFF2-40B4-BE49-F238E27FC236}">
                      <a16:creationId xmlns:a16="http://schemas.microsoft.com/office/drawing/2014/main" id="{2C24FF35-0CC6-49BC-9D70-B593CFB41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3" y="1964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39" name="Rectangle 58">
                  <a:extLst>
                    <a:ext uri="{FF2B5EF4-FFF2-40B4-BE49-F238E27FC236}">
                      <a16:creationId xmlns:a16="http://schemas.microsoft.com/office/drawing/2014/main" id="{871ED425-6E83-49E8-BE01-202415893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0" name="Rectangle 59">
                  <a:extLst>
                    <a:ext uri="{FF2B5EF4-FFF2-40B4-BE49-F238E27FC236}">
                      <a16:creationId xmlns:a16="http://schemas.microsoft.com/office/drawing/2014/main" id="{5AA9651F-1BEE-4913-9483-1BB62A2E4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1" name="Rectangle 60">
                  <a:extLst>
                    <a:ext uri="{FF2B5EF4-FFF2-40B4-BE49-F238E27FC236}">
                      <a16:creationId xmlns:a16="http://schemas.microsoft.com/office/drawing/2014/main" id="{A4511036-DC33-4CE0-BD66-F805D647F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2" name="Rectangle 61">
                  <a:extLst>
                    <a:ext uri="{FF2B5EF4-FFF2-40B4-BE49-F238E27FC236}">
                      <a16:creationId xmlns:a16="http://schemas.microsoft.com/office/drawing/2014/main" id="{DA908B1A-1EAB-4356-A764-028C100C8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3" name="Rectangle 62">
                  <a:extLst>
                    <a:ext uri="{FF2B5EF4-FFF2-40B4-BE49-F238E27FC236}">
                      <a16:creationId xmlns:a16="http://schemas.microsoft.com/office/drawing/2014/main" id="{C99C6EB7-AA3F-4710-8E3F-317205EDC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4" name="Freeform 63">
                  <a:extLst>
                    <a:ext uri="{FF2B5EF4-FFF2-40B4-BE49-F238E27FC236}">
                      <a16:creationId xmlns:a16="http://schemas.microsoft.com/office/drawing/2014/main" id="{E71905F1-FA73-4A23-A763-43AC0ADF3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4" y="1964"/>
                  <a:ext cx="78" cy="11"/>
                </a:xfrm>
                <a:custGeom>
                  <a:avLst/>
                  <a:gdLst>
                    <a:gd name="T0" fmla="*/ 0 w 78"/>
                    <a:gd name="T1" fmla="*/ 0 h 11"/>
                    <a:gd name="T2" fmla="*/ 0 w 78"/>
                    <a:gd name="T3" fmla="*/ 10 h 11"/>
                    <a:gd name="T4" fmla="*/ 78 w 78"/>
                    <a:gd name="T5" fmla="*/ 11 h 11"/>
                    <a:gd name="T6" fmla="*/ 78 w 78"/>
                    <a:gd name="T7" fmla="*/ 1 h 11"/>
                    <a:gd name="T8" fmla="*/ 0 w 7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1"/>
                    <a:gd name="T17" fmla="*/ 78 w 78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8" y="11"/>
                      </a:lnTo>
                      <a:lnTo>
                        <a:pt x="78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Rectangle 64">
                  <a:extLst>
                    <a:ext uri="{FF2B5EF4-FFF2-40B4-BE49-F238E27FC236}">
                      <a16:creationId xmlns:a16="http://schemas.microsoft.com/office/drawing/2014/main" id="{CB1FD3C7-62A0-4C39-82CF-1F6AFFE2A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2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6" name="Rectangle 65">
                  <a:extLst>
                    <a:ext uri="{FF2B5EF4-FFF2-40B4-BE49-F238E27FC236}">
                      <a16:creationId xmlns:a16="http://schemas.microsoft.com/office/drawing/2014/main" id="{5018A558-C146-4BAB-A249-624471D34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1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7" name="Rectangle 66">
                  <a:extLst>
                    <a:ext uri="{FF2B5EF4-FFF2-40B4-BE49-F238E27FC236}">
                      <a16:creationId xmlns:a16="http://schemas.microsoft.com/office/drawing/2014/main" id="{92795A89-0D7F-4C81-98DD-237AEC99E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9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8" name="Rectangle 67">
                  <a:extLst>
                    <a:ext uri="{FF2B5EF4-FFF2-40B4-BE49-F238E27FC236}">
                      <a16:creationId xmlns:a16="http://schemas.microsoft.com/office/drawing/2014/main" id="{D6E2DFC2-4241-4892-9088-8EB4DE1C1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8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49" name="Rectangle 68">
                  <a:extLst>
                    <a:ext uri="{FF2B5EF4-FFF2-40B4-BE49-F238E27FC236}">
                      <a16:creationId xmlns:a16="http://schemas.microsoft.com/office/drawing/2014/main" id="{E3F75DC6-AB53-48C2-9E30-8E267502F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5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0" name="Rectangle 69">
                  <a:extLst>
                    <a:ext uri="{FF2B5EF4-FFF2-40B4-BE49-F238E27FC236}">
                      <a16:creationId xmlns:a16="http://schemas.microsoft.com/office/drawing/2014/main" id="{031D1AAD-2466-45DB-8278-FC69EEB34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5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1" name="Rectangle 70">
                  <a:extLst>
                    <a:ext uri="{FF2B5EF4-FFF2-40B4-BE49-F238E27FC236}">
                      <a16:creationId xmlns:a16="http://schemas.microsoft.com/office/drawing/2014/main" id="{D4AF6011-C4D4-4640-8ACE-C31CA9C21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2" name="Rectangle 71">
                  <a:extLst>
                    <a:ext uri="{FF2B5EF4-FFF2-40B4-BE49-F238E27FC236}">
                      <a16:creationId xmlns:a16="http://schemas.microsoft.com/office/drawing/2014/main" id="{78B8AA77-288B-47BB-860C-CBDD6EB86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2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3" name="Rectangle 72">
                  <a:extLst>
                    <a:ext uri="{FF2B5EF4-FFF2-40B4-BE49-F238E27FC236}">
                      <a16:creationId xmlns:a16="http://schemas.microsoft.com/office/drawing/2014/main" id="{191F7955-D2F3-4B70-AAD4-0C425E7AB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4" name="Rectangle 73">
                  <a:extLst>
                    <a:ext uri="{FF2B5EF4-FFF2-40B4-BE49-F238E27FC236}">
                      <a16:creationId xmlns:a16="http://schemas.microsoft.com/office/drawing/2014/main" id="{7CDC85D1-D769-4E14-915E-CBCBBB1EE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8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5" name="Rectangle 74">
                  <a:extLst>
                    <a:ext uri="{FF2B5EF4-FFF2-40B4-BE49-F238E27FC236}">
                      <a16:creationId xmlns:a16="http://schemas.microsoft.com/office/drawing/2014/main" id="{D3B85E7A-EBF1-4BA9-9083-A30BDB74F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6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6" name="Rectangle 75">
                  <a:extLst>
                    <a:ext uri="{FF2B5EF4-FFF2-40B4-BE49-F238E27FC236}">
                      <a16:creationId xmlns:a16="http://schemas.microsoft.com/office/drawing/2014/main" id="{AA27F8E6-38EC-4336-9CD3-BB3CB4D17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7" name="Rectangle 76">
                  <a:extLst>
                    <a:ext uri="{FF2B5EF4-FFF2-40B4-BE49-F238E27FC236}">
                      <a16:creationId xmlns:a16="http://schemas.microsoft.com/office/drawing/2014/main" id="{C4EFB3E1-B273-41CC-9174-009F62DEE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3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58" name="Freeform 77">
                  <a:extLst>
                    <a:ext uri="{FF2B5EF4-FFF2-40B4-BE49-F238E27FC236}">
                      <a16:creationId xmlns:a16="http://schemas.microsoft.com/office/drawing/2014/main" id="{51AD575C-16A4-424E-AEFC-6A8803F34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1965"/>
                  <a:ext cx="79" cy="11"/>
                </a:xfrm>
                <a:custGeom>
                  <a:avLst/>
                  <a:gdLst>
                    <a:gd name="T0" fmla="*/ 0 w 79"/>
                    <a:gd name="T1" fmla="*/ 0 h 11"/>
                    <a:gd name="T2" fmla="*/ 0 w 79"/>
                    <a:gd name="T3" fmla="*/ 10 h 11"/>
                    <a:gd name="T4" fmla="*/ 79 w 79"/>
                    <a:gd name="T5" fmla="*/ 11 h 11"/>
                    <a:gd name="T6" fmla="*/ 79 w 79"/>
                    <a:gd name="T7" fmla="*/ 1 h 11"/>
                    <a:gd name="T8" fmla="*/ 0 w 7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11"/>
                    <a:gd name="T17" fmla="*/ 79 w 7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9" y="11"/>
                      </a:lnTo>
                      <a:lnTo>
                        <a:pt x="7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9" name="Rectangle 78">
                  <a:extLst>
                    <a:ext uri="{FF2B5EF4-FFF2-40B4-BE49-F238E27FC236}">
                      <a16:creationId xmlns:a16="http://schemas.microsoft.com/office/drawing/2014/main" id="{BF7303CE-014A-47A6-A439-BABE35C8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0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0" name="Rectangle 79">
                  <a:extLst>
                    <a:ext uri="{FF2B5EF4-FFF2-40B4-BE49-F238E27FC236}">
                      <a16:creationId xmlns:a16="http://schemas.microsoft.com/office/drawing/2014/main" id="{E700E2A6-7A92-4E41-B9BA-04182E655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9" y="1966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1" name="Rectangle 80">
                  <a:extLst>
                    <a:ext uri="{FF2B5EF4-FFF2-40B4-BE49-F238E27FC236}">
                      <a16:creationId xmlns:a16="http://schemas.microsoft.com/office/drawing/2014/main" id="{3C6F3319-6920-4995-8A78-13C0D8E4B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2" name="Rectangle 81">
                  <a:extLst>
                    <a:ext uri="{FF2B5EF4-FFF2-40B4-BE49-F238E27FC236}">
                      <a16:creationId xmlns:a16="http://schemas.microsoft.com/office/drawing/2014/main" id="{D60786FE-9286-46AE-81FB-9A1E4EC9A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6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3" name="Rectangle 82">
                  <a:extLst>
                    <a:ext uri="{FF2B5EF4-FFF2-40B4-BE49-F238E27FC236}">
                      <a16:creationId xmlns:a16="http://schemas.microsoft.com/office/drawing/2014/main" id="{1E53F455-1E93-49EC-96FD-1A46A5D53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4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4" name="Rectangle 83">
                  <a:extLst>
                    <a:ext uri="{FF2B5EF4-FFF2-40B4-BE49-F238E27FC236}">
                      <a16:creationId xmlns:a16="http://schemas.microsoft.com/office/drawing/2014/main" id="{D0A1B9BF-37C0-4383-B9DA-32275354F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3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65" name="Freeform 84">
                  <a:extLst>
                    <a:ext uri="{FF2B5EF4-FFF2-40B4-BE49-F238E27FC236}">
                      <a16:creationId xmlns:a16="http://schemas.microsoft.com/office/drawing/2014/main" id="{F6375397-0EBC-4E0E-8F3F-3A1406111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" y="194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3" name="Line 86">
                <a:extLst>
                  <a:ext uri="{FF2B5EF4-FFF2-40B4-BE49-F238E27FC236}">
                    <a16:creationId xmlns:a16="http://schemas.microsoft.com/office/drawing/2014/main" id="{7487358F-9FFE-4502-B2D7-D1DD4B01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739"/>
                <a:ext cx="1" cy="45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24" name="Group 92">
                <a:extLst>
                  <a:ext uri="{FF2B5EF4-FFF2-40B4-BE49-F238E27FC236}">
                    <a16:creationId xmlns:a16="http://schemas.microsoft.com/office/drawing/2014/main" id="{8C907269-5E74-442D-B857-9FBE7F2DCE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4" y="1739"/>
                <a:ext cx="10" cy="459"/>
                <a:chOff x="2664" y="1739"/>
                <a:chExt cx="10" cy="459"/>
              </a:xfrm>
            </p:grpSpPr>
            <p:sp>
              <p:nvSpPr>
                <p:cNvPr id="25633" name="Rectangle 87">
                  <a:extLst>
                    <a:ext uri="{FF2B5EF4-FFF2-40B4-BE49-F238E27FC236}">
                      <a16:creationId xmlns:a16="http://schemas.microsoft.com/office/drawing/2014/main" id="{A5074336-7F34-4D12-B078-FF8CB04DA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739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34" name="Rectangle 88">
                  <a:extLst>
                    <a:ext uri="{FF2B5EF4-FFF2-40B4-BE49-F238E27FC236}">
                      <a16:creationId xmlns:a16="http://schemas.microsoft.com/office/drawing/2014/main" id="{89A6F493-D029-4A4E-AA0D-19A507D00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847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35" name="Rectangle 89">
                  <a:extLst>
                    <a:ext uri="{FF2B5EF4-FFF2-40B4-BE49-F238E27FC236}">
                      <a16:creationId xmlns:a16="http://schemas.microsoft.com/office/drawing/2014/main" id="{FF140D46-C7D7-4354-BABD-87D4F9ACA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954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36" name="Rectangle 90">
                  <a:extLst>
                    <a:ext uri="{FF2B5EF4-FFF2-40B4-BE49-F238E27FC236}">
                      <a16:creationId xmlns:a16="http://schemas.microsoft.com/office/drawing/2014/main" id="{2FF174B5-ECBD-4DE8-8F03-8A00E1E6B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062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25637" name="Rectangle 91">
                  <a:extLst>
                    <a:ext uri="{FF2B5EF4-FFF2-40B4-BE49-F238E27FC236}">
                      <a16:creationId xmlns:a16="http://schemas.microsoft.com/office/drawing/2014/main" id="{612422B9-C6AB-4762-B1C6-A4066BFEB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169"/>
                  <a:ext cx="10" cy="2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</p:grpSp>
          <p:sp>
            <p:nvSpPr>
              <p:cNvPr id="25625" name="Line 93">
                <a:extLst>
                  <a:ext uri="{FF2B5EF4-FFF2-40B4-BE49-F238E27FC236}">
                    <a16:creationId xmlns:a16="http://schemas.microsoft.com/office/drawing/2014/main" id="{B101F318-5CFA-4153-AC37-1B394D7ED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94">
                <a:extLst>
                  <a:ext uri="{FF2B5EF4-FFF2-40B4-BE49-F238E27FC236}">
                    <a16:creationId xmlns:a16="http://schemas.microsoft.com/office/drawing/2014/main" id="{BC4DD252-1F73-4DEC-8EFD-26E127482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9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27" name="Group 98">
                <a:extLst>
                  <a:ext uri="{FF2B5EF4-FFF2-40B4-BE49-F238E27FC236}">
                    <a16:creationId xmlns:a16="http://schemas.microsoft.com/office/drawing/2014/main" id="{C8195FDA-D35C-48F2-860B-E6E515D36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5" y="1574"/>
                <a:ext cx="307" cy="54"/>
                <a:chOff x="2355" y="1574"/>
                <a:chExt cx="307" cy="54"/>
              </a:xfrm>
            </p:grpSpPr>
            <p:sp>
              <p:nvSpPr>
                <p:cNvPr id="25630" name="Line 95">
                  <a:extLst>
                    <a:ext uri="{FF2B5EF4-FFF2-40B4-BE49-F238E27FC236}">
                      <a16:creationId xmlns:a16="http://schemas.microsoft.com/office/drawing/2014/main" id="{1E24F77A-D5B4-49FA-BFF7-C21C417A4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5" y="1601"/>
                  <a:ext cx="307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1" name="Freeform 96">
                  <a:extLst>
                    <a:ext uri="{FF2B5EF4-FFF2-40B4-BE49-F238E27FC236}">
                      <a16:creationId xmlns:a16="http://schemas.microsoft.com/office/drawing/2014/main" id="{829079C0-9F43-4945-ACAC-28D4E0153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" y="1574"/>
                  <a:ext cx="82" cy="53"/>
                </a:xfrm>
                <a:custGeom>
                  <a:avLst/>
                  <a:gdLst>
                    <a:gd name="T0" fmla="*/ 82 w 82"/>
                    <a:gd name="T1" fmla="*/ 0 h 53"/>
                    <a:gd name="T2" fmla="*/ 0 w 82"/>
                    <a:gd name="T3" fmla="*/ 27 h 53"/>
                    <a:gd name="T4" fmla="*/ 82 w 82"/>
                    <a:gd name="T5" fmla="*/ 53 h 53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3"/>
                    <a:gd name="T11" fmla="*/ 82 w 82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3">
                      <a:moveTo>
                        <a:pt x="82" y="0"/>
                      </a:moveTo>
                      <a:lnTo>
                        <a:pt x="0" y="27"/>
                      </a:lnTo>
                      <a:lnTo>
                        <a:pt x="82" y="53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2" name="Freeform 97">
                  <a:extLst>
                    <a:ext uri="{FF2B5EF4-FFF2-40B4-BE49-F238E27FC236}">
                      <a16:creationId xmlns:a16="http://schemas.microsoft.com/office/drawing/2014/main" id="{8B8E4960-65FA-4D51-8CE4-9E540BD19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0" y="157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8" name="Rectangle 99">
                <a:extLst>
                  <a:ext uri="{FF2B5EF4-FFF2-40B4-BE49-F238E27FC236}">
                    <a16:creationId xmlns:a16="http://schemas.microsoft.com/office/drawing/2014/main" id="{9D790EBF-6C3E-496A-9E1D-EDD50CB99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1405"/>
                <a:ext cx="14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  <p:sp>
            <p:nvSpPr>
              <p:cNvPr id="25629" name="Rectangle 100">
                <a:extLst>
                  <a:ext uri="{FF2B5EF4-FFF2-40B4-BE49-F238E27FC236}">
                    <a16:creationId xmlns:a16="http://schemas.microsoft.com/office/drawing/2014/main" id="{2E1AA746-5770-43E2-88AF-7F8E5235B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965"/>
                <a:ext cx="14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25614" name="Group 104">
              <a:extLst>
                <a:ext uri="{FF2B5EF4-FFF2-40B4-BE49-F238E27FC236}">
                  <a16:creationId xmlns:a16="http://schemas.microsoft.com/office/drawing/2014/main" id="{FCB192BF-074C-4900-B4BD-91A59CE7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94"/>
              <a:ext cx="56" cy="115"/>
              <a:chOff x="2497" y="1494"/>
              <a:chExt cx="56" cy="115"/>
            </a:xfrm>
          </p:grpSpPr>
          <p:sp>
            <p:nvSpPr>
              <p:cNvPr id="25617" name="Line 102">
                <a:extLst>
                  <a:ext uri="{FF2B5EF4-FFF2-40B4-BE49-F238E27FC236}">
                    <a16:creationId xmlns:a16="http://schemas.microsoft.com/office/drawing/2014/main" id="{CEE59654-B1F5-4369-B4BE-3CA7C467E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4" y="1516"/>
                <a:ext cx="4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Rectangle 103">
                <a:extLst>
                  <a:ext uri="{FF2B5EF4-FFF2-40B4-BE49-F238E27FC236}">
                    <a16:creationId xmlns:a16="http://schemas.microsoft.com/office/drawing/2014/main" id="{5B1C0CA9-8354-4D7B-92FE-DCAC15AFD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1494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200" i="1">
                    <a:solidFill>
                      <a:srgbClr val="000000"/>
                    </a:solidFill>
                  </a:rPr>
                  <a:t>u</a:t>
                </a:r>
                <a:endParaRPr lang="en-US" altLang="cs-CZ" sz="2400"/>
              </a:p>
            </p:txBody>
          </p:sp>
        </p:grpSp>
        <p:sp>
          <p:nvSpPr>
            <p:cNvPr id="25615" name="Rectangle 105">
              <a:extLst>
                <a:ext uri="{FF2B5EF4-FFF2-40B4-BE49-F238E27FC236}">
                  <a16:creationId xmlns:a16="http://schemas.microsoft.com/office/drawing/2014/main" id="{F0C05937-8E56-47D3-8222-84062E2B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961"/>
              <a:ext cx="1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25616" name="Rectangle 106">
              <a:extLst>
                <a:ext uri="{FF2B5EF4-FFF2-40B4-BE49-F238E27FC236}">
                  <a16:creationId xmlns:a16="http://schemas.microsoft.com/office/drawing/2014/main" id="{3111A3A4-C059-4A09-A8E8-27A1EF223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004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l</a:t>
              </a:r>
              <a:endParaRPr lang="en-US" altLang="cs-CZ" sz="2400"/>
            </a:p>
          </p:txBody>
        </p:sp>
      </p:grpSp>
      <p:sp>
        <p:nvSpPr>
          <p:cNvPr id="25611" name="Rectangle 108">
            <a:extLst>
              <a:ext uri="{FF2B5EF4-FFF2-40B4-BE49-F238E27FC236}">
                <a16:creationId xmlns:a16="http://schemas.microsoft.com/office/drawing/2014/main" id="{FB6326FB-1176-409D-8F83-9FFD15A5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7861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</a:t>
            </a:r>
            <a:endParaRPr lang="en-US" altLang="cs-CZ" sz="2400"/>
          </a:p>
        </p:txBody>
      </p:sp>
      <p:sp>
        <p:nvSpPr>
          <p:cNvPr id="25612" name="Text Box 3">
            <a:extLst>
              <a:ext uri="{FF2B5EF4-FFF2-40B4-BE49-F238E27FC236}">
                <a16:creationId xmlns:a16="http://schemas.microsoft.com/office/drawing/2014/main" id="{3892172D-B265-4409-B59C-C8BEF362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168775"/>
            <a:ext cx="4594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  <a:cs typeface="Arial" panose="020B0604020202020204" pitchFamily="34" charset="0"/>
              </a:rPr>
              <a:t>distribution of local velocities across the capillary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CFD38BEA-0845-4BFA-A647-32443C1A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297113"/>
            <a:ext cx="17129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3">
            <a:extLst>
              <a:ext uri="{FF2B5EF4-FFF2-40B4-BE49-F238E27FC236}">
                <a16:creationId xmlns:a16="http://schemas.microsoft.com/office/drawing/2014/main" id="{8597D96E-B1B7-465B-A9C8-BF4C3016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4856163"/>
            <a:ext cx="481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14">
            <a:extLst>
              <a:ext uri="{FF2B5EF4-FFF2-40B4-BE49-F238E27FC236}">
                <a16:creationId xmlns:a16="http://schemas.microsoft.com/office/drawing/2014/main" id="{81AC92F8-5AB0-4C38-9477-EA54ECFE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4838700"/>
            <a:ext cx="44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Text Box 15">
            <a:extLst>
              <a:ext uri="{FF2B5EF4-FFF2-40B4-BE49-F238E27FC236}">
                <a16:creationId xmlns:a16="http://schemas.microsoft.com/office/drawing/2014/main" id="{57476F66-97DA-4F64-AF0B-A37421DF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848100"/>
            <a:ext cx="857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Sandy loam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Text Box 16">
            <a:extLst>
              <a:ext uri="{FF2B5EF4-FFF2-40B4-BE49-F238E27FC236}">
                <a16:creationId xmlns:a16="http://schemas.microsoft.com/office/drawing/2014/main" id="{0021EB95-BFF1-4F43-A605-307AAB47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4525963"/>
            <a:ext cx="754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Clay loam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Text Box 17">
            <a:extLst>
              <a:ext uri="{FF2B5EF4-FFF2-40B4-BE49-F238E27FC236}">
                <a16:creationId xmlns:a16="http://schemas.microsoft.com/office/drawing/2014/main" id="{E5306751-D5BD-43C0-99DF-017D600B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5332413"/>
            <a:ext cx="1336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0  20  40  60  80 100</a:t>
            </a:r>
          </a:p>
        </p:txBody>
      </p:sp>
      <p:sp>
        <p:nvSpPr>
          <p:cNvPr id="27656" name="Rectangle 18">
            <a:extLst>
              <a:ext uri="{FF2B5EF4-FFF2-40B4-BE49-F238E27FC236}">
                <a16:creationId xmlns:a16="http://schemas.microsoft.com/office/drawing/2014/main" id="{6CFC3F3F-6E99-413C-B333-9B2B2282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5491163"/>
            <a:ext cx="1268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Suction head in</a:t>
            </a: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</p:txBody>
      </p:sp>
      <p:sp>
        <p:nvSpPr>
          <p:cNvPr id="27657" name="Text Box 19">
            <a:extLst>
              <a:ext uri="{FF2B5EF4-FFF2-40B4-BE49-F238E27FC236}">
                <a16:creationId xmlns:a16="http://schemas.microsoft.com/office/drawing/2014/main" id="{0621CB43-EC90-42B7-BB52-1F442B738E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83050" y="3713163"/>
            <a:ext cx="1868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Hydraulic conductivity</a:t>
            </a: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cm/</a:t>
            </a:r>
            <a:r>
              <a:rPr lang="en-US" altLang="cs-CZ" sz="100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Text Box 20">
            <a:extLst>
              <a:ext uri="{FF2B5EF4-FFF2-40B4-BE49-F238E27FC236}">
                <a16:creationId xmlns:a16="http://schemas.microsoft.com/office/drawing/2014/main" id="{8F1135D5-CC7F-4173-BE68-3BCD6671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195513"/>
            <a:ext cx="4984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100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10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  0.1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" panose="020B0604020202020204" pitchFamily="34" charset="0"/>
                <a:cs typeface="Arial" panose="020B0604020202020204" pitchFamily="34" charset="0"/>
              </a:rPr>
              <a:t>  0.01</a:t>
            </a:r>
          </a:p>
        </p:txBody>
      </p:sp>
      <p:sp>
        <p:nvSpPr>
          <p:cNvPr id="27659" name="Text Box 21">
            <a:extLst>
              <a:ext uri="{FF2B5EF4-FFF2-40B4-BE49-F238E27FC236}">
                <a16:creationId xmlns:a16="http://schemas.microsoft.com/office/drawing/2014/main" id="{1DFD1216-C49A-4203-9D22-F85899DA8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39775"/>
            <a:ext cx="333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hydraulic functions</a:t>
            </a:r>
          </a:p>
        </p:txBody>
      </p:sp>
      <p:sp>
        <p:nvSpPr>
          <p:cNvPr id="27660" name="Text Box 22">
            <a:extLst>
              <a:ext uri="{FF2B5EF4-FFF2-40B4-BE49-F238E27FC236}">
                <a16:creationId xmlns:a16="http://schemas.microsoft.com/office/drawing/2014/main" id="{E20A5F05-4D94-47F4-ADEA-5500A54B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08125"/>
            <a:ext cx="7570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Reten</a:t>
            </a:r>
            <a:r>
              <a:rPr lang="en-US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tion curve</a:t>
            </a:r>
            <a:r>
              <a:rPr lang="cs-CZ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Fun</a:t>
            </a:r>
            <a:r>
              <a:rPr lang="en-US" altLang="cs-CZ" sz="1600" i="1">
                <a:latin typeface="Arial" panose="020B0604020202020204" pitchFamily="34" charset="0"/>
                <a:cs typeface="Arial" panose="020B0604020202020204" pitchFamily="34" charset="0"/>
              </a:rPr>
              <a:t>ction of hydraulic conductivity</a:t>
            </a:r>
          </a:p>
        </p:txBody>
      </p:sp>
      <p:pic>
        <p:nvPicPr>
          <p:cNvPr id="27661" name="Picture 22">
            <a:extLst>
              <a:ext uri="{FF2B5EF4-FFF2-40B4-BE49-F238E27FC236}">
                <a16:creationId xmlns:a16="http://schemas.microsoft.com/office/drawing/2014/main" id="{224E25CB-9877-49C3-B365-5F891A7B6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4" b="27090"/>
          <a:stretch>
            <a:fillRect/>
          </a:stretch>
        </p:blipFill>
        <p:spPr bwMode="auto">
          <a:xfrm>
            <a:off x="460375" y="2147888"/>
            <a:ext cx="370046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3D535534-2987-45F1-B6A3-3F46613D748F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962025"/>
            <a:ext cx="7096125" cy="5248275"/>
            <a:chOff x="618" y="576"/>
            <a:chExt cx="4470" cy="3306"/>
          </a:xfrm>
        </p:grpSpPr>
        <p:pic>
          <p:nvPicPr>
            <p:cNvPr id="29699" name="Picture 3">
              <a:extLst>
                <a:ext uri="{FF2B5EF4-FFF2-40B4-BE49-F238E27FC236}">
                  <a16:creationId xmlns:a16="http://schemas.microsoft.com/office/drawing/2014/main" id="{AF065206-4C0A-4CBE-83C3-460733B3E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3" r="1193"/>
            <a:stretch>
              <a:fillRect/>
            </a:stretch>
          </p:blipFill>
          <p:spPr bwMode="auto">
            <a:xfrm>
              <a:off x="618" y="576"/>
              <a:ext cx="4470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Rectangle 4">
              <a:extLst>
                <a:ext uri="{FF2B5EF4-FFF2-40B4-BE49-F238E27FC236}">
                  <a16:creationId xmlns:a16="http://schemas.microsoft.com/office/drawing/2014/main" id="{1953A1EA-9E36-424B-98BF-CF0DFD42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576"/>
              <a:ext cx="288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29701" name="Rectangle 5">
              <a:extLst>
                <a:ext uri="{FF2B5EF4-FFF2-40B4-BE49-F238E27FC236}">
                  <a16:creationId xmlns:a16="http://schemas.microsoft.com/office/drawing/2014/main" id="{7B37C3AC-E0D1-44EA-8DA2-76FB439E2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8"/>
              <a:ext cx="177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3C5EC257-C207-4446-BC13-1DF3E57215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2124075"/>
            <a:ext cx="3884612" cy="3743325"/>
            <a:chOff x="453" y="1791"/>
            <a:chExt cx="3023" cy="2913"/>
          </a:xfrm>
        </p:grpSpPr>
        <p:pic>
          <p:nvPicPr>
            <p:cNvPr id="31898" name="Picture 3">
              <a:extLst>
                <a:ext uri="{FF2B5EF4-FFF2-40B4-BE49-F238E27FC236}">
                  <a16:creationId xmlns:a16="http://schemas.microsoft.com/office/drawing/2014/main" id="{04C8C0E3-0D92-4707-A9AC-85D7A7209D1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91"/>
              <a:ext cx="2948" cy="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99" name="Text Box 4">
              <a:extLst>
                <a:ext uri="{FF2B5EF4-FFF2-40B4-BE49-F238E27FC236}">
                  <a16:creationId xmlns:a16="http://schemas.microsoft.com/office/drawing/2014/main" id="{20B805FC-85E6-427E-8C84-9770A9E4F4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07" y="1929"/>
              <a:ext cx="7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REV</a:t>
              </a:r>
              <a:r>
                <a:rPr lang="cs-CZ" altLang="cs-CZ" sz="1800" baseline="-25000"/>
                <a:t>1</a:t>
              </a:r>
              <a:endParaRPr lang="cs-CZ" altLang="cs-CZ" sz="1800"/>
            </a:p>
          </p:txBody>
        </p:sp>
        <p:sp>
          <p:nvSpPr>
            <p:cNvPr id="31900" name="Text Box 5">
              <a:extLst>
                <a:ext uri="{FF2B5EF4-FFF2-40B4-BE49-F238E27FC236}">
                  <a16:creationId xmlns:a16="http://schemas.microsoft.com/office/drawing/2014/main" id="{F1721966-FA60-44F9-8103-B5B06A6CBCA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33" y="1929"/>
              <a:ext cx="6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REV</a:t>
              </a:r>
              <a:r>
                <a:rPr lang="cs-CZ" altLang="cs-CZ" sz="1800" baseline="-25000"/>
                <a:t>2</a:t>
              </a:r>
              <a:endParaRPr lang="cs-CZ" altLang="cs-CZ" sz="1800"/>
            </a:p>
          </p:txBody>
        </p:sp>
        <p:sp>
          <p:nvSpPr>
            <p:cNvPr id="31901" name="Text Box 6">
              <a:extLst>
                <a:ext uri="{FF2B5EF4-FFF2-40B4-BE49-F238E27FC236}">
                  <a16:creationId xmlns:a16="http://schemas.microsoft.com/office/drawing/2014/main" id="{3BD7CCD7-5914-4385-97C5-333FBDF01A0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60" y="2947"/>
              <a:ext cx="60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/>
                <a:t>objem</a:t>
              </a:r>
            </a:p>
          </p:txBody>
        </p:sp>
        <p:sp>
          <p:nvSpPr>
            <p:cNvPr id="31902" name="Text Box 7">
              <a:extLst>
                <a:ext uri="{FF2B5EF4-FFF2-40B4-BE49-F238E27FC236}">
                  <a16:creationId xmlns:a16="http://schemas.microsoft.com/office/drawing/2014/main" id="{D42B98B7-8969-493B-B19A-8D2ED9F3A52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5400000">
              <a:off x="331" y="2318"/>
              <a:ext cx="104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measured variable</a:t>
              </a:r>
              <a:endParaRPr lang="cs-CZ" altLang="cs-CZ" sz="1400"/>
            </a:p>
          </p:txBody>
        </p:sp>
        <p:sp>
          <p:nvSpPr>
            <p:cNvPr id="31903" name="Text Box 8">
              <a:extLst>
                <a:ext uri="{FF2B5EF4-FFF2-40B4-BE49-F238E27FC236}">
                  <a16:creationId xmlns:a16="http://schemas.microsoft.com/office/drawing/2014/main" id="{ADE5E36B-C055-47F8-B893-769B1A3555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53" y="3182"/>
              <a:ext cx="71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little sample</a:t>
              </a:r>
              <a:endParaRPr lang="cs-CZ" altLang="cs-CZ" sz="1400"/>
            </a:p>
          </p:txBody>
        </p:sp>
        <p:sp>
          <p:nvSpPr>
            <p:cNvPr id="31904" name="Text Box 9">
              <a:extLst>
                <a:ext uri="{FF2B5EF4-FFF2-40B4-BE49-F238E27FC236}">
                  <a16:creationId xmlns:a16="http://schemas.microsoft.com/office/drawing/2014/main" id="{4F953510-962C-4EF6-B2D3-C2728FBA1D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73" y="3219"/>
              <a:ext cx="63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within a layer</a:t>
              </a:r>
              <a:r>
                <a:rPr lang="cs-CZ" altLang="cs-CZ" sz="1400"/>
                <a:t> </a:t>
              </a:r>
            </a:p>
          </p:txBody>
        </p:sp>
        <p:sp>
          <p:nvSpPr>
            <p:cNvPr id="31905" name="Text Box 10">
              <a:extLst>
                <a:ext uri="{FF2B5EF4-FFF2-40B4-BE49-F238E27FC236}">
                  <a16:creationId xmlns:a16="http://schemas.microsoft.com/office/drawing/2014/main" id="{96118506-79E1-4E3A-99D4-D01F481F5BA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176" y="3201"/>
              <a:ext cx="7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two layers</a:t>
              </a:r>
              <a:r>
                <a:rPr lang="cs-CZ" altLang="cs-CZ" sz="1400"/>
                <a:t> </a:t>
              </a:r>
            </a:p>
          </p:txBody>
        </p:sp>
        <p:sp>
          <p:nvSpPr>
            <p:cNvPr id="31906" name="Text Box 11">
              <a:extLst>
                <a:ext uri="{FF2B5EF4-FFF2-40B4-BE49-F238E27FC236}">
                  <a16:creationId xmlns:a16="http://schemas.microsoft.com/office/drawing/2014/main" id="{C28EE512-0223-428E-952F-07875264FAE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03" y="3204"/>
              <a:ext cx="30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 profile</a:t>
              </a:r>
              <a:endParaRPr lang="cs-CZ" altLang="cs-CZ" sz="1400"/>
            </a:p>
          </p:txBody>
        </p:sp>
        <p:sp>
          <p:nvSpPr>
            <p:cNvPr id="31907" name="Text Box 12">
              <a:extLst>
                <a:ext uri="{FF2B5EF4-FFF2-40B4-BE49-F238E27FC236}">
                  <a16:creationId xmlns:a16="http://schemas.microsoft.com/office/drawing/2014/main" id="{53DBCCD8-E8A6-4853-B269-7FDBFFE3F97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46" y="1929"/>
              <a:ext cx="7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0</a:t>
              </a:r>
            </a:p>
          </p:txBody>
        </p:sp>
      </p:grpSp>
      <p:sp>
        <p:nvSpPr>
          <p:cNvPr id="31747" name="Text Box 13">
            <a:extLst>
              <a:ext uri="{FF2B5EF4-FFF2-40B4-BE49-F238E27FC236}">
                <a16:creationId xmlns:a16="http://schemas.microsoft.com/office/drawing/2014/main" id="{696DF2D0-D089-45EE-ADB4-AFA28CB0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063"/>
            <a:ext cx="8686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</a:rPr>
              <a:t>M</a:t>
            </a:r>
            <a:r>
              <a:rPr lang="en-US" altLang="cs-CZ" sz="2800">
                <a:solidFill>
                  <a:schemeClr val="accent2"/>
                </a:solidFill>
              </a:rPr>
              <a:t>easurement of macroscopic characteristics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    scale of experiment                               spatial variability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                                                                        hydraulic conductivity</a:t>
            </a:r>
            <a:r>
              <a:rPr lang="en-US" altLang="cs-CZ" sz="1600"/>
              <a:t> Ks</a:t>
            </a:r>
            <a:endParaRPr lang="cs-CZ" altLang="cs-CZ" sz="1600"/>
          </a:p>
        </p:txBody>
      </p:sp>
      <p:sp>
        <p:nvSpPr>
          <p:cNvPr id="31748" name="Rectangle 14">
            <a:extLst>
              <a:ext uri="{FF2B5EF4-FFF2-40B4-BE49-F238E27FC236}">
                <a16:creationId xmlns:a16="http://schemas.microsoft.com/office/drawing/2014/main" id="{FFC014D9-59B3-409D-8EEF-4BFABD54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0"/>
            <a:ext cx="5445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cs-CZ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49" name="Group 18">
            <a:extLst>
              <a:ext uri="{FF2B5EF4-FFF2-40B4-BE49-F238E27FC236}">
                <a16:creationId xmlns:a16="http://schemas.microsoft.com/office/drawing/2014/main" id="{DA4A166B-B063-4CAD-9266-27DAFED566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2363" y="2276475"/>
            <a:ext cx="5321300" cy="4056063"/>
            <a:chOff x="3107" y="1434"/>
            <a:chExt cx="3352" cy="2555"/>
          </a:xfrm>
        </p:grpSpPr>
        <p:sp>
          <p:nvSpPr>
            <p:cNvPr id="31750" name="AutoShape 17">
              <a:extLst>
                <a:ext uri="{FF2B5EF4-FFF2-40B4-BE49-F238E27FC236}">
                  <a16:creationId xmlns:a16="http://schemas.microsoft.com/office/drawing/2014/main" id="{E810DB18-762F-4F20-AE55-CCD1884314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07" y="1434"/>
              <a:ext cx="2358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51" name="Group 21">
              <a:extLst>
                <a:ext uri="{FF2B5EF4-FFF2-40B4-BE49-F238E27FC236}">
                  <a16:creationId xmlns:a16="http://schemas.microsoft.com/office/drawing/2014/main" id="{F1FE1DCB-5545-47BD-A7EB-196489B38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2" y="3255"/>
              <a:ext cx="2987" cy="432"/>
              <a:chOff x="3472" y="3255"/>
              <a:chExt cx="2987" cy="432"/>
            </a:xfrm>
          </p:grpSpPr>
          <p:pic>
            <p:nvPicPr>
              <p:cNvPr id="31896" name="Picture 19">
                <a:extLst>
                  <a:ext uri="{FF2B5EF4-FFF2-40B4-BE49-F238E27FC236}">
                    <a16:creationId xmlns:a16="http://schemas.microsoft.com/office/drawing/2014/main" id="{EEAB1C69-8018-4B91-A73C-9F84977F8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3337"/>
                <a:ext cx="2880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97" name="Rectangle 20">
                <a:extLst>
                  <a:ext uri="{FF2B5EF4-FFF2-40B4-BE49-F238E27FC236}">
                    <a16:creationId xmlns:a16="http://schemas.microsoft.com/office/drawing/2014/main" id="{3BFB71D3-38B5-4A6D-BC26-594CA9F75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4" y="3255"/>
                <a:ext cx="1825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752" name="Group 71">
              <a:extLst>
                <a:ext uri="{FF2B5EF4-FFF2-40B4-BE49-F238E27FC236}">
                  <a16:creationId xmlns:a16="http://schemas.microsoft.com/office/drawing/2014/main" id="{ABD2FFAE-AB4C-4A49-A269-C73625565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441"/>
              <a:ext cx="2251" cy="2548"/>
              <a:chOff x="3107" y="1441"/>
              <a:chExt cx="2251" cy="2548"/>
            </a:xfrm>
          </p:grpSpPr>
          <p:sp>
            <p:nvSpPr>
              <p:cNvPr id="31848" name="Rectangle 22">
                <a:extLst>
                  <a:ext uri="{FF2B5EF4-FFF2-40B4-BE49-F238E27FC236}">
                    <a16:creationId xmlns:a16="http://schemas.microsoft.com/office/drawing/2014/main" id="{256FB8A2-B273-4B51-9BC9-7171B1C9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3216"/>
                <a:ext cx="1344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9" name="Line 23">
                <a:extLst>
                  <a:ext uri="{FF2B5EF4-FFF2-40B4-BE49-F238E27FC236}">
                    <a16:creationId xmlns:a16="http://schemas.microsoft.com/office/drawing/2014/main" id="{AAC5080D-8F9D-4CD4-A65B-2BB0B4C6D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3538"/>
                <a:ext cx="1" cy="83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Line 24">
                <a:extLst>
                  <a:ext uri="{FF2B5EF4-FFF2-40B4-BE49-F238E27FC236}">
                    <a16:creationId xmlns:a16="http://schemas.microsoft.com/office/drawing/2014/main" id="{5850828F-1DB0-45B9-B220-25BEC6C7F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5" y="3538"/>
                <a:ext cx="1" cy="83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Line 25">
                <a:extLst>
                  <a:ext uri="{FF2B5EF4-FFF2-40B4-BE49-F238E27FC236}">
                    <a16:creationId xmlns:a16="http://schemas.microsoft.com/office/drawing/2014/main" id="{1ECE1EC7-9708-4827-B887-09F03E1A8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0" y="3538"/>
                <a:ext cx="0" cy="83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Rectangle 26">
                <a:extLst>
                  <a:ext uri="{FF2B5EF4-FFF2-40B4-BE49-F238E27FC236}">
                    <a16:creationId xmlns:a16="http://schemas.microsoft.com/office/drawing/2014/main" id="{D59AB5E3-9544-4670-9222-8C7DE01A1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655"/>
                <a:ext cx="11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3" name="Rectangle 27">
                <a:extLst>
                  <a:ext uri="{FF2B5EF4-FFF2-40B4-BE49-F238E27FC236}">
                    <a16:creationId xmlns:a16="http://schemas.microsoft.com/office/drawing/2014/main" id="{C7A348C2-0A83-494D-8E16-46478BAA5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365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40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4" name="Rectangle 28">
                <a:extLst>
                  <a:ext uri="{FF2B5EF4-FFF2-40B4-BE49-F238E27FC236}">
                    <a16:creationId xmlns:a16="http://schemas.microsoft.com/office/drawing/2014/main" id="{079F0C9A-6CF4-43A9-B6E8-0A6A43E52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7" y="365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80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5" name="Rectangle 29">
                <a:extLst>
                  <a:ext uri="{FF2B5EF4-FFF2-40B4-BE49-F238E27FC236}">
                    <a16:creationId xmlns:a16="http://schemas.microsoft.com/office/drawing/2014/main" id="{B3ECB736-60B0-42E9-B00D-EDF53A92F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3800"/>
                <a:ext cx="15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K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6" name="Rectangle 30">
                <a:extLst>
                  <a:ext uri="{FF2B5EF4-FFF2-40B4-BE49-F238E27FC236}">
                    <a16:creationId xmlns:a16="http://schemas.microsoft.com/office/drawing/2014/main" id="{A47668B5-7404-49A3-BD63-9275063AA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7" y="3868"/>
                <a:ext cx="98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7" name="Rectangle 31">
                <a:extLst>
                  <a:ext uri="{FF2B5EF4-FFF2-40B4-BE49-F238E27FC236}">
                    <a16:creationId xmlns:a16="http://schemas.microsoft.com/office/drawing/2014/main" id="{EA1C9CDA-8603-4975-BA2D-868A398F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3800"/>
                <a:ext cx="5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</a:rPr>
                  <a:t>estimate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1858" name="Picture 33">
                <a:extLst>
                  <a:ext uri="{FF2B5EF4-FFF2-40B4-BE49-F238E27FC236}">
                    <a16:creationId xmlns:a16="http://schemas.microsoft.com/office/drawing/2014/main" id="{A450E85C-6EC8-4B4E-8E63-80A2C5FCE8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1488"/>
                <a:ext cx="1699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9" name="Rectangle 34">
                <a:extLst>
                  <a:ext uri="{FF2B5EF4-FFF2-40B4-BE49-F238E27FC236}">
                    <a16:creationId xmlns:a16="http://schemas.microsoft.com/office/drawing/2014/main" id="{8F85770E-21A6-4640-AEFA-649230CE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472"/>
                <a:ext cx="17" cy="15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0" name="Rectangle 35">
                <a:extLst>
                  <a:ext uri="{FF2B5EF4-FFF2-40B4-BE49-F238E27FC236}">
                    <a16:creationId xmlns:a16="http://schemas.microsoft.com/office/drawing/2014/main" id="{006248B8-A9ED-44A3-B417-004D151C3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1472"/>
                <a:ext cx="1733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1" name="Rectangle 36">
                <a:extLst>
                  <a:ext uri="{FF2B5EF4-FFF2-40B4-BE49-F238E27FC236}">
                    <a16:creationId xmlns:a16="http://schemas.microsoft.com/office/drawing/2014/main" id="{E0D176F3-C013-472E-A760-96AC6D2FB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472"/>
                <a:ext cx="17" cy="15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2" name="Rectangle 37">
                <a:extLst>
                  <a:ext uri="{FF2B5EF4-FFF2-40B4-BE49-F238E27FC236}">
                    <a16:creationId xmlns:a16="http://schemas.microsoft.com/office/drawing/2014/main" id="{0211C18C-DC7A-4CA9-907F-2E8A001E3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048"/>
                <a:ext cx="1733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3" name="Line 38">
                <a:extLst>
                  <a:ext uri="{FF2B5EF4-FFF2-40B4-BE49-F238E27FC236}">
                    <a16:creationId xmlns:a16="http://schemas.microsoft.com/office/drawing/2014/main" id="{BAE37892-7A12-4B97-B1EB-9E2872C54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1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Line 39">
                <a:extLst>
                  <a:ext uri="{FF2B5EF4-FFF2-40B4-BE49-F238E27FC236}">
                    <a16:creationId xmlns:a16="http://schemas.microsoft.com/office/drawing/2014/main" id="{5268D2A6-FDE8-4000-AC08-F6902D045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1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Line 40">
                <a:extLst>
                  <a:ext uri="{FF2B5EF4-FFF2-40B4-BE49-F238E27FC236}">
                    <a16:creationId xmlns:a16="http://schemas.microsoft.com/office/drawing/2014/main" id="{7AB0A1A4-442E-44CA-916D-1DC0F6552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Line 41">
                <a:extLst>
                  <a:ext uri="{FF2B5EF4-FFF2-40B4-BE49-F238E27FC236}">
                    <a16:creationId xmlns:a16="http://schemas.microsoft.com/office/drawing/2014/main" id="{BFE5F7BB-DB2B-4B8E-ADCA-6DF418D48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3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Line 42">
                <a:extLst>
                  <a:ext uri="{FF2B5EF4-FFF2-40B4-BE49-F238E27FC236}">
                    <a16:creationId xmlns:a16="http://schemas.microsoft.com/office/drawing/2014/main" id="{D842F6D9-7EAF-4F87-AA3F-CEA0EA6EA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Line 43">
                <a:extLst>
                  <a:ext uri="{FF2B5EF4-FFF2-40B4-BE49-F238E27FC236}">
                    <a16:creationId xmlns:a16="http://schemas.microsoft.com/office/drawing/2014/main" id="{B44F8FFF-EBED-415C-A6AC-58418FF6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2" y="3048"/>
                <a:ext cx="1" cy="6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Rectangle 44">
                <a:extLst>
                  <a:ext uri="{FF2B5EF4-FFF2-40B4-BE49-F238E27FC236}">
                    <a16:creationId xmlns:a16="http://schemas.microsoft.com/office/drawing/2014/main" id="{E1A3766B-A499-4E90-BD5F-3E8C8ED7C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0" y="313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20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0" name="Rectangle 45">
                <a:extLst>
                  <a:ext uri="{FF2B5EF4-FFF2-40B4-BE49-F238E27FC236}">
                    <a16:creationId xmlns:a16="http://schemas.microsoft.com/office/drawing/2014/main" id="{1A94F550-E4C2-4C53-A6FE-2C879AA75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0" y="313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40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1" name="Rectangle 46">
                <a:extLst>
                  <a:ext uri="{FF2B5EF4-FFF2-40B4-BE49-F238E27FC236}">
                    <a16:creationId xmlns:a16="http://schemas.microsoft.com/office/drawing/2014/main" id="{705103CF-1E08-4C30-9A51-B0F47B537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313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60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2" name="Rectangle 47">
                <a:extLst>
                  <a:ext uri="{FF2B5EF4-FFF2-40B4-BE49-F238E27FC236}">
                    <a16:creationId xmlns:a16="http://schemas.microsoft.com/office/drawing/2014/main" id="{6FABF4A7-4702-42C1-BBF9-299003B6A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313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80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3" name="Rectangle 48">
                <a:extLst>
                  <a:ext uri="{FF2B5EF4-FFF2-40B4-BE49-F238E27FC236}">
                    <a16:creationId xmlns:a16="http://schemas.microsoft.com/office/drawing/2014/main" id="{FC30B143-CAFD-4F27-9E81-80A8EA1D3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7" y="3135"/>
                <a:ext cx="236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100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74" name="Line 49">
                <a:extLst>
                  <a:ext uri="{FF2B5EF4-FFF2-40B4-BE49-F238E27FC236}">
                    <a16:creationId xmlns:a16="http://schemas.microsoft.com/office/drawing/2014/main" id="{014BFAD6-0BA1-496C-9B3A-8836C2DAF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1487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Line 50">
                <a:extLst>
                  <a:ext uri="{FF2B5EF4-FFF2-40B4-BE49-F238E27FC236}">
                    <a16:creationId xmlns:a16="http://schemas.microsoft.com/office/drawing/2014/main" id="{1392322E-AB97-40E4-B8A9-29278C8E7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1799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Line 51">
                <a:extLst>
                  <a:ext uri="{FF2B5EF4-FFF2-40B4-BE49-F238E27FC236}">
                    <a16:creationId xmlns:a16="http://schemas.microsoft.com/office/drawing/2014/main" id="{2369F322-A395-4F2C-BD7B-B7D1D6F59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2111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Line 52">
                <a:extLst>
                  <a:ext uri="{FF2B5EF4-FFF2-40B4-BE49-F238E27FC236}">
                    <a16:creationId xmlns:a16="http://schemas.microsoft.com/office/drawing/2014/main" id="{94FD6DB6-42C1-4349-8E01-EE4013724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2416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Line 53">
                <a:extLst>
                  <a:ext uri="{FF2B5EF4-FFF2-40B4-BE49-F238E27FC236}">
                    <a16:creationId xmlns:a16="http://schemas.microsoft.com/office/drawing/2014/main" id="{A832C6F5-BE75-4ED3-9C4B-55E66C7BE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2728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Line 54">
                <a:extLst>
                  <a:ext uri="{FF2B5EF4-FFF2-40B4-BE49-F238E27FC236}">
                    <a16:creationId xmlns:a16="http://schemas.microsoft.com/office/drawing/2014/main" id="{000DD8A8-914A-4380-AD8F-123FEA971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5" y="3040"/>
                <a:ext cx="6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Rectangle 55">
                <a:extLst>
                  <a:ext uri="{FF2B5EF4-FFF2-40B4-BE49-F238E27FC236}">
                    <a16:creationId xmlns:a16="http://schemas.microsoft.com/office/drawing/2014/main" id="{D7E884FC-A459-467F-BA8F-4DD75F986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441"/>
                <a:ext cx="236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100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1" name="Rectangle 56">
                <a:extLst>
                  <a:ext uri="{FF2B5EF4-FFF2-40B4-BE49-F238E27FC236}">
                    <a16:creationId xmlns:a16="http://schemas.microsoft.com/office/drawing/2014/main" id="{90125305-E74E-4321-9FF3-409494ECE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1745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80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2" name="Rectangle 57">
                <a:extLst>
                  <a:ext uri="{FF2B5EF4-FFF2-40B4-BE49-F238E27FC236}">
                    <a16:creationId xmlns:a16="http://schemas.microsoft.com/office/drawing/2014/main" id="{2E48BED5-A52D-41DB-B41E-C92B497B8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2058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60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3" name="Rectangle 58">
                <a:extLst>
                  <a:ext uri="{FF2B5EF4-FFF2-40B4-BE49-F238E27FC236}">
                    <a16:creationId xmlns:a16="http://schemas.microsoft.com/office/drawing/2014/main" id="{F12DDA4A-8FCD-47F7-870F-9060F0D0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2361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40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4" name="Rectangle 59">
                <a:extLst>
                  <a:ext uri="{FF2B5EF4-FFF2-40B4-BE49-F238E27FC236}">
                    <a16:creationId xmlns:a16="http://schemas.microsoft.com/office/drawing/2014/main" id="{A600718C-B53F-4B04-80FC-9B455D66C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2674"/>
                <a:ext cx="17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20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5" name="Rectangle 60">
                <a:extLst>
                  <a:ext uri="{FF2B5EF4-FFF2-40B4-BE49-F238E27FC236}">
                    <a16:creationId xmlns:a16="http://schemas.microsoft.com/office/drawing/2014/main" id="{1F48A87E-7B0E-4A69-8C68-D413B9E5C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985"/>
                <a:ext cx="11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6" name="Rectangle 61">
                <a:extLst>
                  <a:ext uri="{FF2B5EF4-FFF2-40B4-BE49-F238E27FC236}">
                    <a16:creationId xmlns:a16="http://schemas.microsoft.com/office/drawing/2014/main" id="{2BC6C2D1-FAD9-4CC1-A039-9FAD55AA5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" y="1480"/>
                <a:ext cx="1706" cy="15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7" name="Rectangle 62">
                <a:extLst>
                  <a:ext uri="{FF2B5EF4-FFF2-40B4-BE49-F238E27FC236}">
                    <a16:creationId xmlns:a16="http://schemas.microsoft.com/office/drawing/2014/main" id="{5E0113C8-9C21-44DE-B47F-A438F2A96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3290"/>
                <a:ext cx="11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8" name="Rectangle 63">
                <a:extLst>
                  <a:ext uri="{FF2B5EF4-FFF2-40B4-BE49-F238E27FC236}">
                    <a16:creationId xmlns:a16="http://schemas.microsoft.com/office/drawing/2014/main" id="{7ACA4268-4B96-4921-A901-C2ED837C0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" y="3216"/>
                <a:ext cx="144" cy="3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9" name="Rectangle 64">
                <a:extLst>
                  <a:ext uri="{FF2B5EF4-FFF2-40B4-BE49-F238E27FC236}">
                    <a16:creationId xmlns:a16="http://schemas.microsoft.com/office/drawing/2014/main" id="{6A1F0C57-395F-49D3-B99C-9B378A32C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9" y="3306"/>
                <a:ext cx="22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vzd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0" name="Rectangle 65">
                <a:extLst>
                  <a:ext uri="{FF2B5EF4-FFF2-40B4-BE49-F238E27FC236}">
                    <a16:creationId xmlns:a16="http://schemas.microsoft.com/office/drawing/2014/main" id="{E5A4A37C-694B-4C7F-ABE2-8D6EEDA54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2" y="3306"/>
                <a:ext cx="11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á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1" name="Rectangle 66">
                <a:extLst>
                  <a:ext uri="{FF2B5EF4-FFF2-40B4-BE49-F238E27FC236}">
                    <a16:creationId xmlns:a16="http://schemas.microsoft.com/office/drawing/2014/main" id="{C9BE4D70-2F58-4D08-AC16-F43F976C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3" y="3306"/>
                <a:ext cx="37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lenost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2" name="Rectangle 67">
                <a:extLst>
                  <a:ext uri="{FF2B5EF4-FFF2-40B4-BE49-F238E27FC236}">
                    <a16:creationId xmlns:a16="http://schemas.microsoft.com/office/drawing/2014/main" id="{7AAD1B10-0874-4BD1-AD09-A6BDA191B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2" y="3306"/>
                <a:ext cx="81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[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3" name="Rectangle 68">
                <a:extLst>
                  <a:ext uri="{FF2B5EF4-FFF2-40B4-BE49-F238E27FC236}">
                    <a16:creationId xmlns:a16="http://schemas.microsoft.com/office/drawing/2014/main" id="{B0190A14-7418-4945-AD59-2F18A11DB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306"/>
                <a:ext cx="14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4" name="Rectangle 69">
                <a:extLst>
                  <a:ext uri="{FF2B5EF4-FFF2-40B4-BE49-F238E27FC236}">
                    <a16:creationId xmlns:a16="http://schemas.microsoft.com/office/drawing/2014/main" id="{1A8F68A9-168F-4B9E-97CA-555957ECE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3306"/>
                <a:ext cx="81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]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5" name="Rectangle 70">
                <a:extLst>
                  <a:ext uri="{FF2B5EF4-FFF2-40B4-BE49-F238E27FC236}">
                    <a16:creationId xmlns:a16="http://schemas.microsoft.com/office/drawing/2014/main" id="{BD8321E8-FCDC-4F31-B09B-69A8354CC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4" y="3135"/>
                <a:ext cx="11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0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31753" name="Picture 72">
              <a:extLst>
                <a:ext uri="{FF2B5EF4-FFF2-40B4-BE49-F238E27FC236}">
                  <a16:creationId xmlns:a16="http://schemas.microsoft.com/office/drawing/2014/main" id="{85FC0487-1A48-4591-9705-EAB933BE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3337"/>
              <a:ext cx="288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ectangle 73">
              <a:extLst>
                <a:ext uri="{FF2B5EF4-FFF2-40B4-BE49-F238E27FC236}">
                  <a16:creationId xmlns:a16="http://schemas.microsoft.com/office/drawing/2014/main" id="{5C0BBCA8-8C54-4B24-8664-6B06D4BDB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255"/>
              <a:ext cx="1825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1755" name="Picture 74">
              <a:extLst>
                <a:ext uri="{FF2B5EF4-FFF2-40B4-BE49-F238E27FC236}">
                  <a16:creationId xmlns:a16="http://schemas.microsoft.com/office/drawing/2014/main" id="{DB20027B-01C3-4175-91D1-7486329C9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3337"/>
              <a:ext cx="288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Rectangle 75">
              <a:extLst>
                <a:ext uri="{FF2B5EF4-FFF2-40B4-BE49-F238E27FC236}">
                  <a16:creationId xmlns:a16="http://schemas.microsoft.com/office/drawing/2014/main" id="{1B18B78C-A0FE-4EB3-BA15-60663C873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255"/>
              <a:ext cx="1825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57" name="Rectangle 76">
              <a:extLst>
                <a:ext uri="{FF2B5EF4-FFF2-40B4-BE49-F238E27FC236}">
                  <a16:creationId xmlns:a16="http://schemas.microsoft.com/office/drawing/2014/main" id="{08D46BDA-6DA5-4845-9FAA-465A31364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216"/>
              <a:ext cx="134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58" name="Line 77">
              <a:extLst>
                <a:ext uri="{FF2B5EF4-FFF2-40B4-BE49-F238E27FC236}">
                  <a16:creationId xmlns:a16="http://schemas.microsoft.com/office/drawing/2014/main" id="{B53177AB-5813-4A27-AE03-269778300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3538"/>
              <a:ext cx="1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78">
              <a:extLst>
                <a:ext uri="{FF2B5EF4-FFF2-40B4-BE49-F238E27FC236}">
                  <a16:creationId xmlns:a16="http://schemas.microsoft.com/office/drawing/2014/main" id="{3EECA6FC-6A22-44B1-80E1-45775D097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5" y="3538"/>
              <a:ext cx="1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79">
              <a:extLst>
                <a:ext uri="{FF2B5EF4-FFF2-40B4-BE49-F238E27FC236}">
                  <a16:creationId xmlns:a16="http://schemas.microsoft.com/office/drawing/2014/main" id="{2CA04842-AD0C-45AD-96AE-E71A903C2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538"/>
              <a:ext cx="0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80">
              <a:extLst>
                <a:ext uri="{FF2B5EF4-FFF2-40B4-BE49-F238E27FC236}">
                  <a16:creationId xmlns:a16="http://schemas.microsoft.com/office/drawing/2014/main" id="{74974A5A-A881-4E37-954D-6B629B30A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365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2" name="Rectangle 81">
              <a:extLst>
                <a:ext uri="{FF2B5EF4-FFF2-40B4-BE49-F238E27FC236}">
                  <a16:creationId xmlns:a16="http://schemas.microsoft.com/office/drawing/2014/main" id="{5EC63B73-4AF6-4F05-BE34-1FC3A305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365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3" name="Rectangle 82">
              <a:extLst>
                <a:ext uri="{FF2B5EF4-FFF2-40B4-BE49-F238E27FC236}">
                  <a16:creationId xmlns:a16="http://schemas.microsoft.com/office/drawing/2014/main" id="{8D818C6E-D554-4248-84BB-936A9600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65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4" name="Rectangle 83">
              <a:extLst>
                <a:ext uri="{FF2B5EF4-FFF2-40B4-BE49-F238E27FC236}">
                  <a16:creationId xmlns:a16="http://schemas.microsoft.com/office/drawing/2014/main" id="{9F5F616A-C930-4C9F-844A-C4310267D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800"/>
              <a:ext cx="15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5" name="Rectangle 84">
              <a:extLst>
                <a:ext uri="{FF2B5EF4-FFF2-40B4-BE49-F238E27FC236}">
                  <a16:creationId xmlns:a16="http://schemas.microsoft.com/office/drawing/2014/main" id="{259AF4B7-CA6C-4B3B-9B2B-98F271AA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868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1766" name="Picture 87">
              <a:extLst>
                <a:ext uri="{FF2B5EF4-FFF2-40B4-BE49-F238E27FC236}">
                  <a16:creationId xmlns:a16="http://schemas.microsoft.com/office/drawing/2014/main" id="{5113C379-87E2-48CC-AF0C-851EDD9B2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1488"/>
              <a:ext cx="1699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7" name="Rectangle 88">
              <a:extLst>
                <a:ext uri="{FF2B5EF4-FFF2-40B4-BE49-F238E27FC236}">
                  <a16:creationId xmlns:a16="http://schemas.microsoft.com/office/drawing/2014/main" id="{E436C7A6-D359-40ED-8198-036893CA5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472"/>
              <a:ext cx="17" cy="15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8" name="Rectangle 89">
              <a:extLst>
                <a:ext uri="{FF2B5EF4-FFF2-40B4-BE49-F238E27FC236}">
                  <a16:creationId xmlns:a16="http://schemas.microsoft.com/office/drawing/2014/main" id="{BD39ADAC-FE8E-4F7A-A8D0-F763A8D06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472"/>
              <a:ext cx="1733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9" name="Rectangle 90">
              <a:extLst>
                <a:ext uri="{FF2B5EF4-FFF2-40B4-BE49-F238E27FC236}">
                  <a16:creationId xmlns:a16="http://schemas.microsoft.com/office/drawing/2014/main" id="{5EE4ACBE-8428-4CA1-9D11-754D3CF5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" y="1472"/>
              <a:ext cx="17" cy="15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0" name="Rectangle 91">
              <a:extLst>
                <a:ext uri="{FF2B5EF4-FFF2-40B4-BE49-F238E27FC236}">
                  <a16:creationId xmlns:a16="http://schemas.microsoft.com/office/drawing/2014/main" id="{3C3772DF-3AE6-4C90-8839-CA2CB81FB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3048"/>
              <a:ext cx="1733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1" name="Line 92">
              <a:extLst>
                <a:ext uri="{FF2B5EF4-FFF2-40B4-BE49-F238E27FC236}">
                  <a16:creationId xmlns:a16="http://schemas.microsoft.com/office/drawing/2014/main" id="{92793793-AE37-4FC9-889C-48A1CD3A1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93">
              <a:extLst>
                <a:ext uri="{FF2B5EF4-FFF2-40B4-BE49-F238E27FC236}">
                  <a16:creationId xmlns:a16="http://schemas.microsoft.com/office/drawing/2014/main" id="{7AAA843D-866C-4050-AFDA-6A90C9D14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94">
              <a:extLst>
                <a:ext uri="{FF2B5EF4-FFF2-40B4-BE49-F238E27FC236}">
                  <a16:creationId xmlns:a16="http://schemas.microsoft.com/office/drawing/2014/main" id="{A33D295B-0741-452C-BD8D-7DF2602C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95">
              <a:extLst>
                <a:ext uri="{FF2B5EF4-FFF2-40B4-BE49-F238E27FC236}">
                  <a16:creationId xmlns:a16="http://schemas.microsoft.com/office/drawing/2014/main" id="{DB5B6DAE-09F8-420D-B486-0A90A397B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96">
              <a:extLst>
                <a:ext uri="{FF2B5EF4-FFF2-40B4-BE49-F238E27FC236}">
                  <a16:creationId xmlns:a16="http://schemas.microsoft.com/office/drawing/2014/main" id="{123E0251-AA4C-49FE-81CA-1E115CC83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97">
              <a:extLst>
                <a:ext uri="{FF2B5EF4-FFF2-40B4-BE49-F238E27FC236}">
                  <a16:creationId xmlns:a16="http://schemas.microsoft.com/office/drawing/2014/main" id="{1F9F0AC9-6FDB-4B83-93CD-846120B38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98">
              <a:extLst>
                <a:ext uri="{FF2B5EF4-FFF2-40B4-BE49-F238E27FC236}">
                  <a16:creationId xmlns:a16="http://schemas.microsoft.com/office/drawing/2014/main" id="{A8217C84-8476-4A53-A26A-47F20C52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8" name="Rectangle 99">
              <a:extLst>
                <a:ext uri="{FF2B5EF4-FFF2-40B4-BE49-F238E27FC236}">
                  <a16:creationId xmlns:a16="http://schemas.microsoft.com/office/drawing/2014/main" id="{F261C952-BA67-470F-B7C7-4E74DE4A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9" name="Rectangle 100">
              <a:extLst>
                <a:ext uri="{FF2B5EF4-FFF2-40B4-BE49-F238E27FC236}">
                  <a16:creationId xmlns:a16="http://schemas.microsoft.com/office/drawing/2014/main" id="{FBD630EF-519F-4F3B-B531-FC53A1CB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60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0" name="Rectangle 101">
              <a:extLst>
                <a:ext uri="{FF2B5EF4-FFF2-40B4-BE49-F238E27FC236}">
                  <a16:creationId xmlns:a16="http://schemas.microsoft.com/office/drawing/2014/main" id="{9EA07CC7-2CF0-4B40-9EAB-569D17949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1" name="Rectangle 102">
              <a:extLst>
                <a:ext uri="{FF2B5EF4-FFF2-40B4-BE49-F238E27FC236}">
                  <a16:creationId xmlns:a16="http://schemas.microsoft.com/office/drawing/2014/main" id="{B034EB9A-7261-4F7E-B478-491872AC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" y="3135"/>
              <a:ext cx="2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2" name="Line 103">
              <a:extLst>
                <a:ext uri="{FF2B5EF4-FFF2-40B4-BE49-F238E27FC236}">
                  <a16:creationId xmlns:a16="http://schemas.microsoft.com/office/drawing/2014/main" id="{813743ED-39F3-4F3F-8A36-7FF855E4E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1487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104">
              <a:extLst>
                <a:ext uri="{FF2B5EF4-FFF2-40B4-BE49-F238E27FC236}">
                  <a16:creationId xmlns:a16="http://schemas.microsoft.com/office/drawing/2014/main" id="{B2E4195B-FB01-41FB-A2AC-FD5D1C169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1799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105">
              <a:extLst>
                <a:ext uri="{FF2B5EF4-FFF2-40B4-BE49-F238E27FC236}">
                  <a16:creationId xmlns:a16="http://schemas.microsoft.com/office/drawing/2014/main" id="{4B454D33-4226-4559-813C-5CC439C37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111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106">
              <a:extLst>
                <a:ext uri="{FF2B5EF4-FFF2-40B4-BE49-F238E27FC236}">
                  <a16:creationId xmlns:a16="http://schemas.microsoft.com/office/drawing/2014/main" id="{811BAB81-986F-484B-9DBB-473B85927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416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107">
              <a:extLst>
                <a:ext uri="{FF2B5EF4-FFF2-40B4-BE49-F238E27FC236}">
                  <a16:creationId xmlns:a16="http://schemas.microsoft.com/office/drawing/2014/main" id="{2C4465EF-89BD-4597-809E-4660BD227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728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108">
              <a:extLst>
                <a:ext uri="{FF2B5EF4-FFF2-40B4-BE49-F238E27FC236}">
                  <a16:creationId xmlns:a16="http://schemas.microsoft.com/office/drawing/2014/main" id="{81CB3470-37E1-45E9-83C7-2C9EEAAD4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3040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Rectangle 109">
              <a:extLst>
                <a:ext uri="{FF2B5EF4-FFF2-40B4-BE49-F238E27FC236}">
                  <a16:creationId xmlns:a16="http://schemas.microsoft.com/office/drawing/2014/main" id="{F19B9AB6-AF5E-489B-9E64-EC4B41AFF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441"/>
              <a:ext cx="2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9" name="Rectangle 110">
              <a:extLst>
                <a:ext uri="{FF2B5EF4-FFF2-40B4-BE49-F238E27FC236}">
                  <a16:creationId xmlns:a16="http://schemas.microsoft.com/office/drawing/2014/main" id="{954A2C62-E014-4771-A66E-F8CE4E18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174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0" name="Rectangle 111">
              <a:extLst>
                <a:ext uri="{FF2B5EF4-FFF2-40B4-BE49-F238E27FC236}">
                  <a16:creationId xmlns:a16="http://schemas.microsoft.com/office/drawing/2014/main" id="{264C7F44-086E-4693-93BE-6166DD64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058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60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1" name="Rectangle 112">
              <a:extLst>
                <a:ext uri="{FF2B5EF4-FFF2-40B4-BE49-F238E27FC236}">
                  <a16:creationId xmlns:a16="http://schemas.microsoft.com/office/drawing/2014/main" id="{AB783CEB-742A-4177-B195-647EFAD01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361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2" name="Rectangle 113">
              <a:extLst>
                <a:ext uri="{FF2B5EF4-FFF2-40B4-BE49-F238E27FC236}">
                  <a16:creationId xmlns:a16="http://schemas.microsoft.com/office/drawing/2014/main" id="{A4F5FF72-81DB-4938-8FF9-3334CF20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674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3" name="Rectangle 114">
              <a:extLst>
                <a:ext uri="{FF2B5EF4-FFF2-40B4-BE49-F238E27FC236}">
                  <a16:creationId xmlns:a16="http://schemas.microsoft.com/office/drawing/2014/main" id="{AC6105C8-F82B-4D32-85B7-AFB9CC092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98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4" name="Rectangle 115">
              <a:extLst>
                <a:ext uri="{FF2B5EF4-FFF2-40B4-BE49-F238E27FC236}">
                  <a16:creationId xmlns:a16="http://schemas.microsoft.com/office/drawing/2014/main" id="{72329701-7448-47B4-A440-594BDD94F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480"/>
              <a:ext cx="1706" cy="15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5" name="Rectangle 116">
              <a:extLst>
                <a:ext uri="{FF2B5EF4-FFF2-40B4-BE49-F238E27FC236}">
                  <a16:creationId xmlns:a16="http://schemas.microsoft.com/office/drawing/2014/main" id="{931B5643-3D99-43B2-A6F0-3DACCD387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3290"/>
              <a:ext cx="11" cy="2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6" name="Rectangle 117">
              <a:extLst>
                <a:ext uri="{FF2B5EF4-FFF2-40B4-BE49-F238E27FC236}">
                  <a16:creationId xmlns:a16="http://schemas.microsoft.com/office/drawing/2014/main" id="{6C911C8B-F993-4A9E-84E1-D0F20C045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216"/>
              <a:ext cx="144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7" name="Rectangle 118">
              <a:extLst>
                <a:ext uri="{FF2B5EF4-FFF2-40B4-BE49-F238E27FC236}">
                  <a16:creationId xmlns:a16="http://schemas.microsoft.com/office/drawing/2014/main" id="{BD900BA9-D1D3-441F-9B79-CEACD4E3D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3306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8" name="Rectangle 120">
              <a:extLst>
                <a:ext uri="{FF2B5EF4-FFF2-40B4-BE49-F238E27FC236}">
                  <a16:creationId xmlns:a16="http://schemas.microsoft.com/office/drawing/2014/main" id="{A62820F2-BFF5-40B1-B0A7-1B90C3E0F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3306"/>
              <a:ext cx="4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distance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9" name="Rectangle 121">
              <a:extLst>
                <a:ext uri="{FF2B5EF4-FFF2-40B4-BE49-F238E27FC236}">
                  <a16:creationId xmlns:a16="http://schemas.microsoft.com/office/drawing/2014/main" id="{9FAE3547-45B6-4803-8820-7385FB6E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3306"/>
              <a:ext cx="8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[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0" name="Rectangle 122">
              <a:extLst>
                <a:ext uri="{FF2B5EF4-FFF2-40B4-BE49-F238E27FC236}">
                  <a16:creationId xmlns:a16="http://schemas.microsoft.com/office/drawing/2014/main" id="{6B70508F-43E7-484A-9689-E46C8908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" y="3306"/>
              <a:ext cx="14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1" name="Rectangle 123">
              <a:extLst>
                <a:ext uri="{FF2B5EF4-FFF2-40B4-BE49-F238E27FC236}">
                  <a16:creationId xmlns:a16="http://schemas.microsoft.com/office/drawing/2014/main" id="{1D28E0CA-E22B-4736-BB6E-25D3975D9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3306"/>
              <a:ext cx="8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2" name="Rectangle 124">
              <a:extLst>
                <a:ext uri="{FF2B5EF4-FFF2-40B4-BE49-F238E27FC236}">
                  <a16:creationId xmlns:a16="http://schemas.microsoft.com/office/drawing/2014/main" id="{53A3C7D3-7685-4D47-8730-5E1C9A0D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313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3" name="Rectangle 125">
              <a:extLst>
                <a:ext uri="{FF2B5EF4-FFF2-40B4-BE49-F238E27FC236}">
                  <a16:creationId xmlns:a16="http://schemas.microsoft.com/office/drawing/2014/main" id="{053A19EC-E010-48ED-98C3-22E98166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216"/>
              <a:ext cx="134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4" name="Line 126">
              <a:extLst>
                <a:ext uri="{FF2B5EF4-FFF2-40B4-BE49-F238E27FC236}">
                  <a16:creationId xmlns:a16="http://schemas.microsoft.com/office/drawing/2014/main" id="{50CAE833-8262-4708-BC4A-38006093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3538"/>
              <a:ext cx="1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127">
              <a:extLst>
                <a:ext uri="{FF2B5EF4-FFF2-40B4-BE49-F238E27FC236}">
                  <a16:creationId xmlns:a16="http://schemas.microsoft.com/office/drawing/2014/main" id="{07963C5D-CAA1-459F-A3B7-851E22712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5" y="3538"/>
              <a:ext cx="1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128">
              <a:extLst>
                <a:ext uri="{FF2B5EF4-FFF2-40B4-BE49-F238E27FC236}">
                  <a16:creationId xmlns:a16="http://schemas.microsoft.com/office/drawing/2014/main" id="{E2B7507B-CCBC-4ACA-8B2B-9F28FD374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538"/>
              <a:ext cx="0" cy="8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Rectangle 129">
              <a:extLst>
                <a:ext uri="{FF2B5EF4-FFF2-40B4-BE49-F238E27FC236}">
                  <a16:creationId xmlns:a16="http://schemas.microsoft.com/office/drawing/2014/main" id="{EFB6D52E-3B9E-40CC-8EFE-ECEE8D855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365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8" name="Rectangle 130">
              <a:extLst>
                <a:ext uri="{FF2B5EF4-FFF2-40B4-BE49-F238E27FC236}">
                  <a16:creationId xmlns:a16="http://schemas.microsoft.com/office/drawing/2014/main" id="{8840BC9F-58D1-4BCC-910B-A409571B7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365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9" name="Rectangle 131">
              <a:extLst>
                <a:ext uri="{FF2B5EF4-FFF2-40B4-BE49-F238E27FC236}">
                  <a16:creationId xmlns:a16="http://schemas.microsoft.com/office/drawing/2014/main" id="{11236264-914B-44A2-A5E3-900FB0EDC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65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0" name="Rectangle 132">
              <a:extLst>
                <a:ext uri="{FF2B5EF4-FFF2-40B4-BE49-F238E27FC236}">
                  <a16:creationId xmlns:a16="http://schemas.microsoft.com/office/drawing/2014/main" id="{182011A9-2812-4540-8FAA-E869E9998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800"/>
              <a:ext cx="15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K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1" name="Rectangle 133">
              <a:extLst>
                <a:ext uri="{FF2B5EF4-FFF2-40B4-BE49-F238E27FC236}">
                  <a16:creationId xmlns:a16="http://schemas.microsoft.com/office/drawing/2014/main" id="{DAB0BEFD-278C-4983-A06D-B67CF654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868"/>
              <a:ext cx="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2" name="Rectangle 135">
              <a:extLst>
                <a:ext uri="{FF2B5EF4-FFF2-40B4-BE49-F238E27FC236}">
                  <a16:creationId xmlns:a16="http://schemas.microsoft.com/office/drawing/2014/main" id="{755DF9C2-2A77-4BC0-9F68-041400FAD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800"/>
              <a:ext cx="57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[cm/min]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1813" name="Picture 136">
              <a:extLst>
                <a:ext uri="{FF2B5EF4-FFF2-40B4-BE49-F238E27FC236}">
                  <a16:creationId xmlns:a16="http://schemas.microsoft.com/office/drawing/2014/main" id="{596C1CCA-38E2-45B2-8EAC-136363A8C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1488"/>
              <a:ext cx="1699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14" name="Rectangle 137">
              <a:extLst>
                <a:ext uri="{FF2B5EF4-FFF2-40B4-BE49-F238E27FC236}">
                  <a16:creationId xmlns:a16="http://schemas.microsoft.com/office/drawing/2014/main" id="{8C8E3279-7244-4583-AC0A-50132AA1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472"/>
              <a:ext cx="17" cy="15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5" name="Rectangle 138">
              <a:extLst>
                <a:ext uri="{FF2B5EF4-FFF2-40B4-BE49-F238E27FC236}">
                  <a16:creationId xmlns:a16="http://schemas.microsoft.com/office/drawing/2014/main" id="{15FBF414-D602-40E4-B469-9D7F47700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472"/>
              <a:ext cx="1733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6" name="Rectangle 139">
              <a:extLst>
                <a:ext uri="{FF2B5EF4-FFF2-40B4-BE49-F238E27FC236}">
                  <a16:creationId xmlns:a16="http://schemas.microsoft.com/office/drawing/2014/main" id="{905EA5C3-0643-4D5B-B1E7-F68DB339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" y="1472"/>
              <a:ext cx="17" cy="15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7" name="Rectangle 140">
              <a:extLst>
                <a:ext uri="{FF2B5EF4-FFF2-40B4-BE49-F238E27FC236}">
                  <a16:creationId xmlns:a16="http://schemas.microsoft.com/office/drawing/2014/main" id="{7592A29F-E564-42DE-9CEC-B69A7383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3048"/>
              <a:ext cx="1733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8" name="Line 141">
              <a:extLst>
                <a:ext uri="{FF2B5EF4-FFF2-40B4-BE49-F238E27FC236}">
                  <a16:creationId xmlns:a16="http://schemas.microsoft.com/office/drawing/2014/main" id="{0B4B5BAE-C28A-4703-94EF-333A0F296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Line 142">
              <a:extLst>
                <a:ext uri="{FF2B5EF4-FFF2-40B4-BE49-F238E27FC236}">
                  <a16:creationId xmlns:a16="http://schemas.microsoft.com/office/drawing/2014/main" id="{6F4AB0E7-5093-4A2F-821D-3BA40CD22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143">
              <a:extLst>
                <a:ext uri="{FF2B5EF4-FFF2-40B4-BE49-F238E27FC236}">
                  <a16:creationId xmlns:a16="http://schemas.microsoft.com/office/drawing/2014/main" id="{E5B31359-9685-40CD-860A-C2378245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Line 144">
              <a:extLst>
                <a:ext uri="{FF2B5EF4-FFF2-40B4-BE49-F238E27FC236}">
                  <a16:creationId xmlns:a16="http://schemas.microsoft.com/office/drawing/2014/main" id="{093B2AA4-F0D1-4767-B6A1-556F740FB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Line 145">
              <a:extLst>
                <a:ext uri="{FF2B5EF4-FFF2-40B4-BE49-F238E27FC236}">
                  <a16:creationId xmlns:a16="http://schemas.microsoft.com/office/drawing/2014/main" id="{A50A444B-2835-48C4-99CF-0F087A8E8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Line 146">
              <a:extLst>
                <a:ext uri="{FF2B5EF4-FFF2-40B4-BE49-F238E27FC236}">
                  <a16:creationId xmlns:a16="http://schemas.microsoft.com/office/drawing/2014/main" id="{5A0CC0AB-6BEA-40BD-91FD-2D886B4A0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" y="3048"/>
              <a:ext cx="1" cy="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Rectangle 147">
              <a:extLst>
                <a:ext uri="{FF2B5EF4-FFF2-40B4-BE49-F238E27FC236}">
                  <a16:creationId xmlns:a16="http://schemas.microsoft.com/office/drawing/2014/main" id="{2DDDC9A2-F770-410F-9097-B9BC4D5FE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5" name="Rectangle 148">
              <a:extLst>
                <a:ext uri="{FF2B5EF4-FFF2-40B4-BE49-F238E27FC236}">
                  <a16:creationId xmlns:a16="http://schemas.microsoft.com/office/drawing/2014/main" id="{F76C3CD2-8F5C-41F0-B97E-AFBDD030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6" name="Rectangle 149">
              <a:extLst>
                <a:ext uri="{FF2B5EF4-FFF2-40B4-BE49-F238E27FC236}">
                  <a16:creationId xmlns:a16="http://schemas.microsoft.com/office/drawing/2014/main" id="{B2D5865C-0775-4D2F-AA79-6EF01B3C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60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7" name="Rectangle 150">
              <a:extLst>
                <a:ext uri="{FF2B5EF4-FFF2-40B4-BE49-F238E27FC236}">
                  <a16:creationId xmlns:a16="http://schemas.microsoft.com/office/drawing/2014/main" id="{081FEF18-7CB8-4863-BD6F-B24867F8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13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8" name="Rectangle 151">
              <a:extLst>
                <a:ext uri="{FF2B5EF4-FFF2-40B4-BE49-F238E27FC236}">
                  <a16:creationId xmlns:a16="http://schemas.microsoft.com/office/drawing/2014/main" id="{8881EAE9-85A0-4224-B089-2B7A73AFF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" y="3135"/>
              <a:ext cx="2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9" name="Line 152">
              <a:extLst>
                <a:ext uri="{FF2B5EF4-FFF2-40B4-BE49-F238E27FC236}">
                  <a16:creationId xmlns:a16="http://schemas.microsoft.com/office/drawing/2014/main" id="{69B48278-825F-42E1-9CD0-789ABAC01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1487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Line 153">
              <a:extLst>
                <a:ext uri="{FF2B5EF4-FFF2-40B4-BE49-F238E27FC236}">
                  <a16:creationId xmlns:a16="http://schemas.microsoft.com/office/drawing/2014/main" id="{76B14E9A-B31B-448D-9384-15B6563C1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1799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Line 154">
              <a:extLst>
                <a:ext uri="{FF2B5EF4-FFF2-40B4-BE49-F238E27FC236}">
                  <a16:creationId xmlns:a16="http://schemas.microsoft.com/office/drawing/2014/main" id="{5E4835CC-67D5-40B9-BFC9-AAD131167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111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155">
              <a:extLst>
                <a:ext uri="{FF2B5EF4-FFF2-40B4-BE49-F238E27FC236}">
                  <a16:creationId xmlns:a16="http://schemas.microsoft.com/office/drawing/2014/main" id="{BC4A3CED-65B0-4271-A87F-8380D7705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416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Line 156">
              <a:extLst>
                <a:ext uri="{FF2B5EF4-FFF2-40B4-BE49-F238E27FC236}">
                  <a16:creationId xmlns:a16="http://schemas.microsoft.com/office/drawing/2014/main" id="{6AF6438F-524E-4F54-A88A-A1D7ECC4B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2728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157">
              <a:extLst>
                <a:ext uri="{FF2B5EF4-FFF2-40B4-BE49-F238E27FC236}">
                  <a16:creationId xmlns:a16="http://schemas.microsoft.com/office/drawing/2014/main" id="{928EC161-0D55-47BB-A925-57160F82E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5" y="3040"/>
              <a:ext cx="6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Rectangle 158">
              <a:extLst>
                <a:ext uri="{FF2B5EF4-FFF2-40B4-BE49-F238E27FC236}">
                  <a16:creationId xmlns:a16="http://schemas.microsoft.com/office/drawing/2014/main" id="{02F977C3-AB03-4BFA-869C-4A674B25B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441"/>
              <a:ext cx="23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100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6" name="Rectangle 159">
              <a:extLst>
                <a:ext uri="{FF2B5EF4-FFF2-40B4-BE49-F238E27FC236}">
                  <a16:creationId xmlns:a16="http://schemas.microsoft.com/office/drawing/2014/main" id="{4B31068E-9EB5-4BF1-BF79-B63DE581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1745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80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7" name="Rectangle 160">
              <a:extLst>
                <a:ext uri="{FF2B5EF4-FFF2-40B4-BE49-F238E27FC236}">
                  <a16:creationId xmlns:a16="http://schemas.microsoft.com/office/drawing/2014/main" id="{CBF440DD-6AB5-48FF-B129-BC53B89E6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058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60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8" name="Rectangle 161">
              <a:extLst>
                <a:ext uri="{FF2B5EF4-FFF2-40B4-BE49-F238E27FC236}">
                  <a16:creationId xmlns:a16="http://schemas.microsoft.com/office/drawing/2014/main" id="{9DEC003F-774D-4175-AECF-4CD9F99F4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361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40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39" name="Rectangle 162">
              <a:extLst>
                <a:ext uri="{FF2B5EF4-FFF2-40B4-BE49-F238E27FC236}">
                  <a16:creationId xmlns:a16="http://schemas.microsoft.com/office/drawing/2014/main" id="{C61935BB-4E43-4FDF-A671-900F95DD1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674"/>
              <a:ext cx="17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20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0" name="Rectangle 163">
              <a:extLst>
                <a:ext uri="{FF2B5EF4-FFF2-40B4-BE49-F238E27FC236}">
                  <a16:creationId xmlns:a16="http://schemas.microsoft.com/office/drawing/2014/main" id="{8CCD1E79-B59F-4D1C-9648-17B885CC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98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1" name="Rectangle 164">
              <a:extLst>
                <a:ext uri="{FF2B5EF4-FFF2-40B4-BE49-F238E27FC236}">
                  <a16:creationId xmlns:a16="http://schemas.microsoft.com/office/drawing/2014/main" id="{39D01A8C-EE7B-4A41-8ECD-E81A1E98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480"/>
              <a:ext cx="1706" cy="15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2" name="Rectangle 165">
              <a:extLst>
                <a:ext uri="{FF2B5EF4-FFF2-40B4-BE49-F238E27FC236}">
                  <a16:creationId xmlns:a16="http://schemas.microsoft.com/office/drawing/2014/main" id="{B8FCF161-6255-4CFA-AA33-894EFCF3F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3290"/>
              <a:ext cx="11" cy="2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3" name="Rectangle 166">
              <a:extLst>
                <a:ext uri="{FF2B5EF4-FFF2-40B4-BE49-F238E27FC236}">
                  <a16:creationId xmlns:a16="http://schemas.microsoft.com/office/drawing/2014/main" id="{B6324E7A-C011-4DC9-9198-BD3D29086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216"/>
              <a:ext cx="144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4" name="Rectangle 169">
              <a:extLst>
                <a:ext uri="{FF2B5EF4-FFF2-40B4-BE49-F238E27FC236}">
                  <a16:creationId xmlns:a16="http://schemas.microsoft.com/office/drawing/2014/main" id="{C0815535-604E-43CD-BA6D-7586AECF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3306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5" name="Rectangle 170">
              <a:extLst>
                <a:ext uri="{FF2B5EF4-FFF2-40B4-BE49-F238E27FC236}">
                  <a16:creationId xmlns:a16="http://schemas.microsoft.com/office/drawing/2014/main" id="{1AED476D-48D2-4BD7-9989-446056FF7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3306"/>
              <a:ext cx="8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[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6" name="Rectangle 172">
              <a:extLst>
                <a:ext uri="{FF2B5EF4-FFF2-40B4-BE49-F238E27FC236}">
                  <a16:creationId xmlns:a16="http://schemas.microsoft.com/office/drawing/2014/main" id="{684AF5E6-D3D4-4095-8CD5-5E4A75608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3306"/>
              <a:ext cx="8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47" name="Rectangle 173">
              <a:extLst>
                <a:ext uri="{FF2B5EF4-FFF2-40B4-BE49-F238E27FC236}">
                  <a16:creationId xmlns:a16="http://schemas.microsoft.com/office/drawing/2014/main" id="{D54BF8BF-A932-489C-A942-8656CE67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3135"/>
              <a:ext cx="11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A12B3546-E254-4869-A5F0-45F49BBD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2420938"/>
            <a:ext cx="3311525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1D06B60-6B63-46EC-9D0A-68A103F1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977900"/>
            <a:ext cx="615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chemeClr val="accent2"/>
                </a:solidFill>
                <a:latin typeface="Arial" panose="020B0604020202020204" pitchFamily="34" charset="0"/>
              </a:rPr>
              <a:t>Soil hydraulic function estimation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28D639F2-6CA0-4D31-B961-FA55D1E7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54200"/>
            <a:ext cx="9070975" cy="42465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</a:t>
            </a:r>
            <a:r>
              <a:rPr lang="en-US" altLang="cs-CZ" sz="1800" dirty="0">
                <a:latin typeface="Arial" panose="020B0604020202020204" pitchFamily="34" charset="0"/>
              </a:rPr>
              <a:t>What is measured</a:t>
            </a:r>
            <a:r>
              <a:rPr lang="cs-CZ" altLang="cs-CZ" sz="1800" dirty="0">
                <a:latin typeface="Arial" panose="020B0604020202020204" pitchFamily="34" charset="0"/>
              </a:rPr>
              <a:t>:   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                    </a:t>
            </a:r>
            <a:r>
              <a:rPr lang="en-US" altLang="cs-CZ" sz="1800" dirty="0">
                <a:latin typeface="Arial" panose="020B0604020202020204" pitchFamily="34" charset="0"/>
              </a:rPr>
              <a:t>points of retention curve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                    </a:t>
            </a:r>
            <a:r>
              <a:rPr lang="en-US" altLang="cs-CZ" sz="1800" dirty="0">
                <a:latin typeface="Arial" panose="020B0604020202020204" pitchFamily="34" charset="0"/>
              </a:rPr>
              <a:t>saturated hydraulic conductivity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</a:t>
            </a:r>
            <a:r>
              <a:rPr lang="en-US" altLang="cs-CZ" sz="1800" dirty="0">
                <a:latin typeface="Arial" panose="020B0604020202020204" pitchFamily="34" charset="0"/>
              </a:rPr>
              <a:t>retention curve function is obtained by fitting a mathematical expression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i="1" dirty="0">
                <a:latin typeface="Arial" panose="020B0604020202020204" pitchFamily="34" charset="0"/>
              </a:rPr>
              <a:t>   </a:t>
            </a:r>
            <a:r>
              <a:rPr lang="cs-CZ" altLang="cs-CZ" sz="1800" i="1" dirty="0">
                <a:latin typeface="Arial" panose="020B0604020202020204" pitchFamily="34" charset="0"/>
              </a:rPr>
              <a:t>(</a:t>
            </a:r>
            <a:r>
              <a:rPr lang="en-US" altLang="cs-CZ" sz="1800" i="1" dirty="0">
                <a:latin typeface="Arial" panose="020B0604020202020204" pitchFamily="34" charset="0"/>
              </a:rPr>
              <a:t> e.g. </a:t>
            </a:r>
            <a:r>
              <a:rPr lang="cs-CZ" altLang="cs-CZ" sz="1800" i="1" dirty="0">
                <a:latin typeface="Arial" panose="020B0604020202020204" pitchFamily="34" charset="0"/>
              </a:rPr>
              <a:t>van Genuchten, Brooks </a:t>
            </a:r>
            <a:r>
              <a:rPr lang="en-US" altLang="cs-CZ" sz="1800" i="1" dirty="0">
                <a:latin typeface="Arial" panose="020B0604020202020204" pitchFamily="34" charset="0"/>
              </a:rPr>
              <a:t>and</a:t>
            </a:r>
            <a:r>
              <a:rPr lang="cs-CZ" altLang="cs-CZ" sz="1800" i="1" dirty="0">
                <a:latin typeface="Arial" panose="020B0604020202020204" pitchFamily="34" charset="0"/>
              </a:rPr>
              <a:t> Corey)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 </a:t>
            </a:r>
            <a:r>
              <a:rPr lang="en-US" altLang="cs-CZ" sz="1800" dirty="0">
                <a:latin typeface="Arial" panose="020B0604020202020204" pitchFamily="34" charset="0"/>
              </a:rPr>
              <a:t>relative hydraulic conductivity function </a:t>
            </a:r>
            <a:r>
              <a:rPr lang="en-US" altLang="cs-CZ" sz="1800" i="1" dirty="0">
                <a:latin typeface="+mn-lt"/>
              </a:rPr>
              <a:t>K</a:t>
            </a:r>
            <a:r>
              <a:rPr lang="en-US" altLang="cs-CZ" sz="1800" i="1" baseline="-25000" dirty="0">
                <a:latin typeface="+mn-lt"/>
              </a:rPr>
              <a:t>r</a:t>
            </a:r>
            <a:r>
              <a:rPr lang="en-US" altLang="cs-CZ" sz="1800" dirty="0">
                <a:latin typeface="Arial" panose="020B0604020202020204" pitchFamily="34" charset="0"/>
              </a:rPr>
              <a:t> is estimated from retention curve applying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    a hydraulic model theory</a:t>
            </a:r>
            <a:r>
              <a:rPr lang="cs-CZ" altLang="cs-CZ" sz="1800" i="1" dirty="0">
                <a:latin typeface="Arial" panose="020B0604020202020204" pitchFamily="34" charset="0"/>
              </a:rPr>
              <a:t> (Mualem, Burdine)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 </a:t>
            </a:r>
            <a:r>
              <a:rPr lang="en-US" altLang="cs-CZ" sz="1800" dirty="0">
                <a:latin typeface="Arial" panose="020B0604020202020204" pitchFamily="34" charset="0"/>
              </a:rPr>
              <a:t>function of hydraulic conductivity is obtained by multiplying of </a:t>
            </a:r>
            <a:r>
              <a:rPr lang="en-US" altLang="cs-CZ" sz="1800" i="1" dirty="0">
                <a:latin typeface="+mn-lt"/>
              </a:rPr>
              <a:t>K</a:t>
            </a:r>
            <a:r>
              <a:rPr lang="en-US" altLang="cs-CZ" sz="1800" i="1" baseline="-25000" dirty="0">
                <a:latin typeface="+mn-lt"/>
              </a:rPr>
              <a:t>r</a:t>
            </a:r>
            <a:r>
              <a:rPr lang="en-US" altLang="cs-CZ" sz="1800" dirty="0">
                <a:latin typeface="Arial" panose="020B0604020202020204" pitchFamily="34" charset="0"/>
              </a:rPr>
              <a:t>  by measured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    hydraulic conductivity </a:t>
            </a:r>
            <a:r>
              <a:rPr lang="cs-CZ" altLang="cs-CZ" sz="1800" i="1" dirty="0"/>
              <a:t>K</a:t>
            </a:r>
            <a:r>
              <a:rPr lang="cs-CZ" altLang="cs-CZ" sz="1800" i="1" baseline="-25000" dirty="0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       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1F9A43D-5BA3-457E-A9D6-F57C67E2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31850"/>
            <a:ext cx="873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00FF"/>
                </a:solidFill>
                <a:latin typeface="Arial" panose="020B0604020202020204" pitchFamily="34" charset="0"/>
              </a:rPr>
              <a:t>Determination of hydraulic conductivity function of porous media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F831DDEC-47BE-4720-AA3C-79094C2A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9191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4B3EB46D-E018-4224-84E4-DA77C068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748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35845" name="Rectangle 9">
            <a:extLst>
              <a:ext uri="{FF2B5EF4-FFF2-40B4-BE49-F238E27FC236}">
                <a16:creationId xmlns:a16="http://schemas.microsoft.com/office/drawing/2014/main" id="{AA070DCE-6739-4022-8BA1-F670F06A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2074863"/>
            <a:ext cx="437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based on retention curve 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(RC)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of a given media</a:t>
            </a:r>
            <a:endParaRPr lang="en-US" altLang="cs-CZ" sz="1600"/>
          </a:p>
        </p:txBody>
      </p:sp>
      <p:grpSp>
        <p:nvGrpSpPr>
          <p:cNvPr id="35846" name="Group 55">
            <a:extLst>
              <a:ext uri="{FF2B5EF4-FFF2-40B4-BE49-F238E27FC236}">
                <a16:creationId xmlns:a16="http://schemas.microsoft.com/office/drawing/2014/main" id="{7A1D9626-DF32-485B-8FC5-8615DA7D097B}"/>
              </a:ext>
            </a:extLst>
          </p:cNvPr>
          <p:cNvGrpSpPr>
            <a:grpSpLocks/>
          </p:cNvGrpSpPr>
          <p:nvPr/>
        </p:nvGrpSpPr>
        <p:grpSpPr bwMode="auto">
          <a:xfrm>
            <a:off x="5514975" y="2052638"/>
            <a:ext cx="420688" cy="287337"/>
            <a:chOff x="3560" y="1265"/>
            <a:chExt cx="265" cy="181"/>
          </a:xfrm>
        </p:grpSpPr>
        <p:sp>
          <p:nvSpPr>
            <p:cNvPr id="35875" name="Rectangle 11">
              <a:extLst>
                <a:ext uri="{FF2B5EF4-FFF2-40B4-BE49-F238E27FC236}">
                  <a16:creationId xmlns:a16="http://schemas.microsoft.com/office/drawing/2014/main" id="{3DCCE42D-76E7-4952-B974-312360D1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2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h</a:t>
              </a:r>
              <a:endParaRPr lang="en-US" altLang="cs-CZ" sz="1800"/>
            </a:p>
          </p:txBody>
        </p:sp>
        <p:sp>
          <p:nvSpPr>
            <p:cNvPr id="35876" name="Rectangle 13">
              <a:extLst>
                <a:ext uri="{FF2B5EF4-FFF2-40B4-BE49-F238E27FC236}">
                  <a16:creationId xmlns:a16="http://schemas.microsoft.com/office/drawing/2014/main" id="{69AB495A-532B-4B36-9558-6ECC3603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286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endParaRPr lang="en-US" altLang="cs-CZ" sz="1600"/>
            </a:p>
          </p:txBody>
        </p:sp>
        <p:sp>
          <p:nvSpPr>
            <p:cNvPr id="35877" name="Rectangle 14">
              <a:extLst>
                <a:ext uri="{FF2B5EF4-FFF2-40B4-BE49-F238E27FC236}">
                  <a16:creationId xmlns:a16="http://schemas.microsoft.com/office/drawing/2014/main" id="{751B2E51-1083-4635-9425-20F099812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1278"/>
              <a:ext cx="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35878" name="Rectangle 15">
              <a:extLst>
                <a:ext uri="{FF2B5EF4-FFF2-40B4-BE49-F238E27FC236}">
                  <a16:creationId xmlns:a16="http://schemas.microsoft.com/office/drawing/2014/main" id="{8478C505-7821-4286-8BBF-462F9398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1292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cs-CZ" sz="1600"/>
            </a:p>
          </p:txBody>
        </p:sp>
      </p:grpSp>
      <p:sp>
        <p:nvSpPr>
          <p:cNvPr id="35847" name="Rectangle 17">
            <a:extLst>
              <a:ext uri="{FF2B5EF4-FFF2-40B4-BE49-F238E27FC236}">
                <a16:creationId xmlns:a16="http://schemas.microsoft.com/office/drawing/2014/main" id="{45924F4B-5749-4280-AF8E-F661220A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036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35848" name="Rectangle 18">
            <a:extLst>
              <a:ext uri="{FF2B5EF4-FFF2-40B4-BE49-F238E27FC236}">
                <a16:creationId xmlns:a16="http://schemas.microsoft.com/office/drawing/2014/main" id="{F1F7AB3D-75A2-4275-871E-43C08ECE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94200"/>
            <a:ext cx="551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The unsaturated hydraulic conductivity is than determined as</a:t>
            </a:r>
            <a:endParaRPr lang="en-US" altLang="cs-CZ" sz="1600"/>
          </a:p>
        </p:txBody>
      </p:sp>
      <p:grpSp>
        <p:nvGrpSpPr>
          <p:cNvPr id="35849" name="Group 25">
            <a:extLst>
              <a:ext uri="{FF2B5EF4-FFF2-40B4-BE49-F238E27FC236}">
                <a16:creationId xmlns:a16="http://schemas.microsoft.com/office/drawing/2014/main" id="{B9A32B10-9FC3-4B28-BFED-C6A237E9518C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4843463"/>
            <a:ext cx="1817688" cy="387350"/>
            <a:chOff x="1842" y="1805"/>
            <a:chExt cx="1145" cy="244"/>
          </a:xfrm>
        </p:grpSpPr>
        <p:sp>
          <p:nvSpPr>
            <p:cNvPr id="35861" name="Rectangle 26">
              <a:extLst>
                <a:ext uri="{FF2B5EF4-FFF2-40B4-BE49-F238E27FC236}">
                  <a16:creationId xmlns:a16="http://schemas.microsoft.com/office/drawing/2014/main" id="{A431076D-0E2F-42F3-99AB-1C0209460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18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*</a:t>
              </a:r>
              <a:endParaRPr lang="en-US" altLang="cs-CZ" sz="1600"/>
            </a:p>
          </p:txBody>
        </p:sp>
        <p:sp>
          <p:nvSpPr>
            <p:cNvPr id="35862" name="Rectangle 27">
              <a:extLst>
                <a:ext uri="{FF2B5EF4-FFF2-40B4-BE49-F238E27FC236}">
                  <a16:creationId xmlns:a16="http://schemas.microsoft.com/office/drawing/2014/main" id="{F61503A2-59BF-4EC4-A4B2-6A11291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183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35863" name="Rectangle 28">
              <a:extLst>
                <a:ext uri="{FF2B5EF4-FFF2-40B4-BE49-F238E27FC236}">
                  <a16:creationId xmlns:a16="http://schemas.microsoft.com/office/drawing/2014/main" id="{AC8CB102-13D5-4468-A21A-A4B061537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183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35864" name="Rectangle 29">
              <a:extLst>
                <a:ext uri="{FF2B5EF4-FFF2-40B4-BE49-F238E27FC236}">
                  <a16:creationId xmlns:a16="http://schemas.microsoft.com/office/drawing/2014/main" id="{61D2FEF0-F0D5-4783-B578-8AE5EA770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183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35865" name="Rectangle 30">
              <a:extLst>
                <a:ext uri="{FF2B5EF4-FFF2-40B4-BE49-F238E27FC236}">
                  <a16:creationId xmlns:a16="http://schemas.microsoft.com/office/drawing/2014/main" id="{400F59AE-1717-4B9C-A8E7-9AFFF485D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183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35866" name="Rectangle 31">
              <a:extLst>
                <a:ext uri="{FF2B5EF4-FFF2-40B4-BE49-F238E27FC236}">
                  <a16:creationId xmlns:a16="http://schemas.microsoft.com/office/drawing/2014/main" id="{E1833A20-B7A7-422D-A6F1-26134FFDB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934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35867" name="Rectangle 32">
              <a:extLst>
                <a:ext uri="{FF2B5EF4-FFF2-40B4-BE49-F238E27FC236}">
                  <a16:creationId xmlns:a16="http://schemas.microsoft.com/office/drawing/2014/main" id="{CADCE776-36C8-47D9-94C8-DC54CD21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1934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35868" name="Rectangle 33">
              <a:extLst>
                <a:ext uri="{FF2B5EF4-FFF2-40B4-BE49-F238E27FC236}">
                  <a16:creationId xmlns:a16="http://schemas.microsoft.com/office/drawing/2014/main" id="{B5A80C98-DD4A-4CBD-B448-690A0685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83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35869" name="Rectangle 34">
              <a:extLst>
                <a:ext uri="{FF2B5EF4-FFF2-40B4-BE49-F238E27FC236}">
                  <a16:creationId xmlns:a16="http://schemas.microsoft.com/office/drawing/2014/main" id="{3C580589-08C9-47CD-A77A-BA41E0A65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183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35870" name="Rectangle 35">
              <a:extLst>
                <a:ext uri="{FF2B5EF4-FFF2-40B4-BE49-F238E27FC236}">
                  <a16:creationId xmlns:a16="http://schemas.microsoft.com/office/drawing/2014/main" id="{040ABB4E-9B4E-4050-AF79-9A7BA095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83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35871" name="Rectangle 36">
              <a:extLst>
                <a:ext uri="{FF2B5EF4-FFF2-40B4-BE49-F238E27FC236}">
                  <a16:creationId xmlns:a16="http://schemas.microsoft.com/office/drawing/2014/main" id="{B107153F-5B02-41DD-8085-03B717A4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814"/>
              <a:ext cx="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35872" name="Rectangle 37">
              <a:extLst>
                <a:ext uri="{FF2B5EF4-FFF2-40B4-BE49-F238E27FC236}">
                  <a16:creationId xmlns:a16="http://schemas.microsoft.com/office/drawing/2014/main" id="{68C9C650-7877-4E77-8166-8496E4408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181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35873" name="Rectangle 38">
              <a:extLst>
                <a:ext uri="{FF2B5EF4-FFF2-40B4-BE49-F238E27FC236}">
                  <a16:creationId xmlns:a16="http://schemas.microsoft.com/office/drawing/2014/main" id="{1B9CBA40-EF10-472B-B7D8-005235182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814"/>
              <a:ext cx="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35874" name="Rectangle 39">
              <a:extLst>
                <a:ext uri="{FF2B5EF4-FFF2-40B4-BE49-F238E27FC236}">
                  <a16:creationId xmlns:a16="http://schemas.microsoft.com/office/drawing/2014/main" id="{02956049-3034-43BF-AE52-BFB861A77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1805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cs-CZ" sz="1600"/>
            </a:p>
          </p:txBody>
        </p:sp>
      </p:grpSp>
      <p:sp>
        <p:nvSpPr>
          <p:cNvPr id="35850" name="Rectangle 42">
            <a:extLst>
              <a:ext uri="{FF2B5EF4-FFF2-40B4-BE49-F238E27FC236}">
                <a16:creationId xmlns:a16="http://schemas.microsoft.com/office/drawing/2014/main" id="{395785EF-B601-4488-B52A-213844EE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2450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endParaRPr lang="en-US" altLang="cs-CZ" sz="1600"/>
          </a:p>
        </p:txBody>
      </p:sp>
      <p:grpSp>
        <p:nvGrpSpPr>
          <p:cNvPr id="35851" name="Group 43">
            <a:extLst>
              <a:ext uri="{FF2B5EF4-FFF2-40B4-BE49-F238E27FC236}">
                <a16:creationId xmlns:a16="http://schemas.microsoft.com/office/drawing/2014/main" id="{B750B605-EEB3-4744-9DC2-13774A44EF83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5575300"/>
            <a:ext cx="230188" cy="301625"/>
            <a:chOff x="1366" y="2074"/>
            <a:chExt cx="145" cy="190"/>
          </a:xfrm>
        </p:grpSpPr>
        <p:sp>
          <p:nvSpPr>
            <p:cNvPr id="35858" name="Rectangle 44">
              <a:extLst>
                <a:ext uri="{FF2B5EF4-FFF2-40B4-BE49-F238E27FC236}">
                  <a16:creationId xmlns:a16="http://schemas.microsoft.com/office/drawing/2014/main" id="{9177270B-72CD-4D85-B247-1C67CF2D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207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*</a:t>
              </a:r>
              <a:endParaRPr lang="en-US" altLang="cs-CZ" sz="1600"/>
            </a:p>
          </p:txBody>
        </p:sp>
        <p:sp>
          <p:nvSpPr>
            <p:cNvPr id="35859" name="Rectangle 45">
              <a:extLst>
                <a:ext uri="{FF2B5EF4-FFF2-40B4-BE49-F238E27FC236}">
                  <a16:creationId xmlns:a16="http://schemas.microsoft.com/office/drawing/2014/main" id="{EC7695A6-C3DB-4EBF-8FE1-6EB24E8F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168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35860" name="Rectangle 46">
              <a:extLst>
                <a:ext uri="{FF2B5EF4-FFF2-40B4-BE49-F238E27FC236}">
                  <a16:creationId xmlns:a16="http://schemas.microsoft.com/office/drawing/2014/main" id="{ECB10C2E-282F-447A-83F8-92D138DE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085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</p:grpSp>
      <p:sp>
        <p:nvSpPr>
          <p:cNvPr id="35852" name="Rectangle 47">
            <a:extLst>
              <a:ext uri="{FF2B5EF4-FFF2-40B4-BE49-F238E27FC236}">
                <a16:creationId xmlns:a16="http://schemas.microsoft.com/office/drawing/2014/main" id="{73FBB761-9E66-49BF-A476-CFB5E8D4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56324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35853" name="Rectangle 48">
            <a:extLst>
              <a:ext uri="{FF2B5EF4-FFF2-40B4-BE49-F238E27FC236}">
                <a16:creationId xmlns:a16="http://schemas.microsoft.com/office/drawing/2014/main" id="{DD7065A3-7194-45A7-BBA2-C84DBFC86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600700"/>
            <a:ext cx="4675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is measured saturated hydraulic conductivity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LT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-1]</a:t>
            </a:r>
            <a:endParaRPr lang="en-US" altLang="cs-CZ" sz="1600"/>
          </a:p>
        </p:txBody>
      </p:sp>
      <p:sp>
        <p:nvSpPr>
          <p:cNvPr id="35854" name="Rectangle 49">
            <a:extLst>
              <a:ext uri="{FF2B5EF4-FFF2-40B4-BE49-F238E27FC236}">
                <a16:creationId xmlns:a16="http://schemas.microsoft.com/office/drawing/2014/main" id="{09A83671-4CDC-489D-801B-2E4B6A9D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5599113"/>
            <a:ext cx="1141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experiment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600"/>
          </a:p>
        </p:txBody>
      </p:sp>
      <p:sp>
        <p:nvSpPr>
          <p:cNvPr id="35855" name="Rectangle 51">
            <a:extLst>
              <a:ext uri="{FF2B5EF4-FFF2-40B4-BE49-F238E27FC236}">
                <a16:creationId xmlns:a16="http://schemas.microsoft.com/office/drawing/2014/main" id="{3388C2FF-2B61-4FA3-8A69-4BAF4E7E8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4611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35856" name="Text Box 52">
            <a:extLst>
              <a:ext uri="{FF2B5EF4-FFF2-40B4-BE49-F238E27FC236}">
                <a16:creationId xmlns:a16="http://schemas.microsoft.com/office/drawing/2014/main" id="{03771834-87A8-4F91-8320-FD12C8C9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594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i="1">
                <a:solidFill>
                  <a:srgbClr val="A50021"/>
                </a:solidFill>
                <a:latin typeface="Arial" panose="020B0604020202020204" pitchFamily="34" charset="0"/>
              </a:rPr>
              <a:t>Theory of capillary models (Childs and Collis-George, 1950)</a:t>
            </a:r>
          </a:p>
        </p:txBody>
      </p:sp>
      <p:sp>
        <p:nvSpPr>
          <p:cNvPr id="35857" name="Text Box 53">
            <a:extLst>
              <a:ext uri="{FF2B5EF4-FFF2-40B4-BE49-F238E27FC236}">
                <a16:creationId xmlns:a16="http://schemas.microsoft.com/office/drawing/2014/main" id="{9A67610B-28F3-4FEA-BCC4-3945C4B2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74913"/>
            <a:ext cx="7596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600" i="1">
                <a:latin typeface="Arial" panose="020B0604020202020204" pitchFamily="34" charset="0"/>
              </a:rPr>
              <a:t>Assumption</a:t>
            </a:r>
            <a:r>
              <a:rPr lang="en-US" altLang="cs-CZ" sz="1600">
                <a:latin typeface="Arial" panose="020B0604020202020204" pitchFamily="34" charset="0"/>
              </a:rPr>
              <a:t>: RC expresses also the pore radii distribution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and mutual relationship is given by the Laplac</a:t>
            </a:r>
            <a:r>
              <a:rPr lang="cs-CZ" altLang="cs-CZ" sz="1600">
                <a:latin typeface="Arial" panose="020B0604020202020204" pitchFamily="34" charset="0"/>
              </a:rPr>
              <a:t>e</a:t>
            </a:r>
            <a:r>
              <a:rPr lang="en-US" altLang="cs-CZ" sz="1600">
                <a:latin typeface="Arial" panose="020B0604020202020204" pitchFamily="34" charset="0"/>
              </a:rPr>
              <a:t> expression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For such a case it is possible to calculate the hydraulic conductivity of pores filled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with water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and than to evaluate the value of relative hydraulic conductivity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BB0217F-A149-4D72-84FF-2CD690C8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6738"/>
            <a:ext cx="851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  <a:latin typeface="Arial" panose="020B0604020202020204" pitchFamily="34" charset="0"/>
              </a:rPr>
              <a:t>RETENTION CURVE and STATISTICAL DISTRIBUTION OF PORE SIZES</a:t>
            </a:r>
            <a:endParaRPr lang="en-US" altLang="cs-CZ" sz="2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1F5DDAB-6E8B-4BF0-A44A-B9BD9385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7254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49ED348-8783-40EF-BA18-7BFB54FD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035050"/>
            <a:ext cx="3295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Statistical distribution of pores radii </a:t>
            </a:r>
            <a:endParaRPr lang="en-US" altLang="cs-CZ" sz="240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6652C1A-A047-4A7F-B38E-94502001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103505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cs-CZ" sz="2400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1076C539-0CC6-4986-A9F0-69859D3D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1035050"/>
            <a:ext cx="188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distribution function </a:t>
            </a:r>
            <a:endParaRPr lang="en-US" altLang="cs-CZ" sz="2400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54637145-2E1D-4BA3-86FB-BA37F696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3505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en-US" altLang="cs-CZ" sz="2400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4E6F3F18-5841-4C66-AFCE-57AC5CB4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103505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cs-CZ" sz="2400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178FFD83-D68D-4348-B4B4-414E04F05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03505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endParaRPr lang="en-US" altLang="cs-CZ" sz="2400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B57406AC-BB42-4002-B1C1-2961E766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1035050"/>
            <a:ext cx="12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):</a:t>
            </a:r>
            <a:endParaRPr lang="en-US" altLang="cs-CZ" sz="2400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51CBD91E-A93B-428B-B923-6F933CB3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0350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F53CB9ED-13EC-4A25-A40B-4CBED95F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44663"/>
            <a:ext cx="1028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</a:t>
            </a:r>
            <a:endParaRPr lang="en-US" altLang="cs-CZ" sz="2400"/>
          </a:p>
        </p:txBody>
      </p:sp>
      <p:grpSp>
        <p:nvGrpSpPr>
          <p:cNvPr id="37901" name="Group 13">
            <a:extLst>
              <a:ext uri="{FF2B5EF4-FFF2-40B4-BE49-F238E27FC236}">
                <a16:creationId xmlns:a16="http://schemas.microsoft.com/office/drawing/2014/main" id="{D3278DCB-BE15-4D11-B4CC-9E0733C728E5}"/>
              </a:ext>
            </a:extLst>
          </p:cNvPr>
          <p:cNvGrpSpPr>
            <a:grpSpLocks/>
          </p:cNvGrpSpPr>
          <p:nvPr/>
        </p:nvGrpSpPr>
        <p:grpSpPr bwMode="auto">
          <a:xfrm>
            <a:off x="2889250" y="1450975"/>
            <a:ext cx="1484313" cy="665163"/>
            <a:chOff x="1820" y="797"/>
            <a:chExt cx="935" cy="419"/>
          </a:xfrm>
        </p:grpSpPr>
        <p:sp>
          <p:nvSpPr>
            <p:cNvPr id="38052" name="Rectangle 14">
              <a:extLst>
                <a:ext uri="{FF2B5EF4-FFF2-40B4-BE49-F238E27FC236}">
                  <a16:creationId xmlns:a16="http://schemas.microsoft.com/office/drawing/2014/main" id="{602E977D-CDFB-4CE0-9E51-A4C5800A6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91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8053" name="Rectangle 15">
              <a:extLst>
                <a:ext uri="{FF2B5EF4-FFF2-40B4-BE49-F238E27FC236}">
                  <a16:creationId xmlns:a16="http://schemas.microsoft.com/office/drawing/2014/main" id="{23D853D2-3692-4EB7-917E-8FC548EA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911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8054" name="Rectangle 16">
              <a:extLst>
                <a:ext uri="{FF2B5EF4-FFF2-40B4-BE49-F238E27FC236}">
                  <a16:creationId xmlns:a16="http://schemas.microsoft.com/office/drawing/2014/main" id="{6FA4F8F4-067C-49C3-B0F8-90E40D0A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91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8055" name="Rectangle 17">
              <a:extLst>
                <a:ext uri="{FF2B5EF4-FFF2-40B4-BE49-F238E27FC236}">
                  <a16:creationId xmlns:a16="http://schemas.microsoft.com/office/drawing/2014/main" id="{27D8A77D-881B-46D1-B07C-C7B20494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911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8056" name="Rectangle 18">
              <a:extLst>
                <a:ext uri="{FF2B5EF4-FFF2-40B4-BE49-F238E27FC236}">
                  <a16:creationId xmlns:a16="http://schemas.microsoft.com/office/drawing/2014/main" id="{694DB14C-5E2B-41C9-8696-8011C80A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911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dr</a:t>
              </a:r>
              <a:endParaRPr lang="en-US" altLang="cs-CZ" sz="2400"/>
            </a:p>
          </p:txBody>
        </p:sp>
        <p:sp>
          <p:nvSpPr>
            <p:cNvPr id="38057" name="Rectangle 19">
              <a:extLst>
                <a:ext uri="{FF2B5EF4-FFF2-40B4-BE49-F238E27FC236}">
                  <a16:creationId xmlns:a16="http://schemas.microsoft.com/office/drawing/2014/main" id="{B139E9EC-A226-4372-8722-644FBD90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797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8058" name="Rectangle 20">
              <a:extLst>
                <a:ext uri="{FF2B5EF4-FFF2-40B4-BE49-F238E27FC236}">
                  <a16:creationId xmlns:a16="http://schemas.microsoft.com/office/drawing/2014/main" id="{FB8A12F2-C0A3-43B6-92D0-7D41DB287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91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8059" name="Rectangle 21">
              <a:extLst>
                <a:ext uri="{FF2B5EF4-FFF2-40B4-BE49-F238E27FC236}">
                  <a16:creationId xmlns:a16="http://schemas.microsoft.com/office/drawing/2014/main" id="{DCEBF22D-A45C-4FAB-A6C3-FC8C74CE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91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8060" name="Rectangle 22">
              <a:extLst>
                <a:ext uri="{FF2B5EF4-FFF2-40B4-BE49-F238E27FC236}">
                  <a16:creationId xmlns:a16="http://schemas.microsoft.com/office/drawing/2014/main" id="{8664B7F3-D98C-4EBD-986C-AEFF84E44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91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8061" name="Rectangle 23">
              <a:extLst>
                <a:ext uri="{FF2B5EF4-FFF2-40B4-BE49-F238E27FC236}">
                  <a16:creationId xmlns:a16="http://schemas.microsoft.com/office/drawing/2014/main" id="{907A3160-E4EB-41D8-B202-BDB186969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91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8062" name="Rectangle 24">
              <a:extLst>
                <a:ext uri="{FF2B5EF4-FFF2-40B4-BE49-F238E27FC236}">
                  <a16:creationId xmlns:a16="http://schemas.microsoft.com/office/drawing/2014/main" id="{BCEA45A8-0ADA-4F9C-BC29-88A14A04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89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38063" name="Rectangle 25">
              <a:extLst>
                <a:ext uri="{FF2B5EF4-FFF2-40B4-BE49-F238E27FC236}">
                  <a16:creationId xmlns:a16="http://schemas.microsoft.com/office/drawing/2014/main" id="{DC2723E7-6D81-4FCD-A5D6-F0D2D0C87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871"/>
              <a:ext cx="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2400"/>
            </a:p>
          </p:txBody>
        </p:sp>
        <p:sp>
          <p:nvSpPr>
            <p:cNvPr id="38064" name="Rectangle 26">
              <a:extLst>
                <a:ext uri="{FF2B5EF4-FFF2-40B4-BE49-F238E27FC236}">
                  <a16:creationId xmlns:a16="http://schemas.microsoft.com/office/drawing/2014/main" id="{425573FC-ABE6-47EB-8432-3FF2AAAE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112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2400"/>
            </a:p>
          </p:txBody>
        </p:sp>
      </p:grpSp>
      <p:sp>
        <p:nvSpPr>
          <p:cNvPr id="37902" name="Rectangle 27">
            <a:extLst>
              <a:ext uri="{FF2B5EF4-FFF2-40B4-BE49-F238E27FC236}">
                <a16:creationId xmlns:a16="http://schemas.microsoft.com/office/drawing/2014/main" id="{5C547B5B-7325-4030-9B52-59E2DA5D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17446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03" name="Rectangle 28">
            <a:extLst>
              <a:ext uri="{FF2B5EF4-FFF2-40B4-BE49-F238E27FC236}">
                <a16:creationId xmlns:a16="http://schemas.microsoft.com/office/drawing/2014/main" id="{3C05E509-9367-4656-9FDA-5A347BEF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446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04" name="Rectangle 29">
            <a:extLst>
              <a:ext uri="{FF2B5EF4-FFF2-40B4-BE49-F238E27FC236}">
                <a16:creationId xmlns:a16="http://schemas.microsoft.com/office/drawing/2014/main" id="{C154A5F0-ED3F-4B66-BC4B-A7DF4E2B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141538"/>
            <a:ext cx="730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  </a:t>
            </a:r>
            <a:endParaRPr lang="en-US" altLang="cs-CZ" sz="2400"/>
          </a:p>
        </p:txBody>
      </p:sp>
      <p:sp>
        <p:nvSpPr>
          <p:cNvPr id="37905" name="Rectangle 30">
            <a:extLst>
              <a:ext uri="{FF2B5EF4-FFF2-40B4-BE49-F238E27FC236}">
                <a16:creationId xmlns:a16="http://schemas.microsoft.com/office/drawing/2014/main" id="{3DAB16A8-D4B9-41A1-93E9-D127209A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10502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f (r) </a:t>
            </a:r>
            <a:endParaRPr lang="en-US" altLang="cs-CZ" sz="1800"/>
          </a:p>
        </p:txBody>
      </p:sp>
      <p:sp>
        <p:nvSpPr>
          <p:cNvPr id="37906" name="Rectangle 31">
            <a:extLst>
              <a:ext uri="{FF2B5EF4-FFF2-40B4-BE49-F238E27FC236}">
                <a16:creationId xmlns:a16="http://schemas.microsoft.com/office/drawing/2014/main" id="{44F13060-B7E0-43B6-9E44-B404A9727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141538"/>
            <a:ext cx="5318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 frequency of relative distribution of pores of various radii </a:t>
            </a:r>
            <a:endParaRPr lang="en-US" altLang="cs-CZ" sz="2400"/>
          </a:p>
        </p:txBody>
      </p:sp>
      <p:sp>
        <p:nvSpPr>
          <p:cNvPr id="37907" name="Rectangle 32">
            <a:extLst>
              <a:ext uri="{FF2B5EF4-FFF2-40B4-BE49-F238E27FC236}">
                <a16:creationId xmlns:a16="http://schemas.microsoft.com/office/drawing/2014/main" id="{C815B111-248B-4BD4-941F-DA1C08DF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213" y="21415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08" name="Rectangle 34">
            <a:extLst>
              <a:ext uri="{FF2B5EF4-FFF2-40B4-BE49-F238E27FC236}">
                <a16:creationId xmlns:a16="http://schemas.microsoft.com/office/drawing/2014/main" id="{1BE5E26A-C40B-4F0F-AAD8-FF43708B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23749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09" name="Rectangle 35">
            <a:extLst>
              <a:ext uri="{FF2B5EF4-FFF2-40B4-BE49-F238E27FC236}">
                <a16:creationId xmlns:a16="http://schemas.microsoft.com/office/drawing/2014/main" id="{9F42230B-7672-44D1-B879-732E745C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082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grpSp>
        <p:nvGrpSpPr>
          <p:cNvPr id="37910" name="Group 36">
            <a:extLst>
              <a:ext uri="{FF2B5EF4-FFF2-40B4-BE49-F238E27FC236}">
                <a16:creationId xmlns:a16="http://schemas.microsoft.com/office/drawing/2014/main" id="{7D8CEB39-D129-4510-9C50-2E75BF6BEA6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36838"/>
            <a:ext cx="4876800" cy="1438275"/>
            <a:chOff x="1344" y="1671"/>
            <a:chExt cx="3072" cy="906"/>
          </a:xfrm>
        </p:grpSpPr>
        <p:pic>
          <p:nvPicPr>
            <p:cNvPr id="37969" name="Picture 37">
              <a:extLst>
                <a:ext uri="{FF2B5EF4-FFF2-40B4-BE49-F238E27FC236}">
                  <a16:creationId xmlns:a16="http://schemas.microsoft.com/office/drawing/2014/main" id="{39D66C97-1A95-4656-92C8-DB0808F1E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694"/>
              <a:ext cx="3072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70" name="Freeform 38">
              <a:extLst>
                <a:ext uri="{FF2B5EF4-FFF2-40B4-BE49-F238E27FC236}">
                  <a16:creationId xmlns:a16="http://schemas.microsoft.com/office/drawing/2014/main" id="{8ADF599A-36EA-4A07-9F22-BBEADA67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2223"/>
              <a:ext cx="169" cy="113"/>
            </a:xfrm>
            <a:custGeom>
              <a:avLst/>
              <a:gdLst>
                <a:gd name="T0" fmla="*/ 0 w 169"/>
                <a:gd name="T1" fmla="*/ 113 h 113"/>
                <a:gd name="T2" fmla="*/ 14 w 169"/>
                <a:gd name="T3" fmla="*/ 96 h 113"/>
                <a:gd name="T4" fmla="*/ 28 w 169"/>
                <a:gd name="T5" fmla="*/ 80 h 113"/>
                <a:gd name="T6" fmla="*/ 42 w 169"/>
                <a:gd name="T7" fmla="*/ 66 h 113"/>
                <a:gd name="T8" fmla="*/ 49 w 169"/>
                <a:gd name="T9" fmla="*/ 62 h 113"/>
                <a:gd name="T10" fmla="*/ 56 w 169"/>
                <a:gd name="T11" fmla="*/ 57 h 113"/>
                <a:gd name="T12" fmla="*/ 63 w 169"/>
                <a:gd name="T13" fmla="*/ 55 h 113"/>
                <a:gd name="T14" fmla="*/ 70 w 169"/>
                <a:gd name="T15" fmla="*/ 55 h 113"/>
                <a:gd name="T16" fmla="*/ 77 w 169"/>
                <a:gd name="T17" fmla="*/ 56 h 113"/>
                <a:gd name="T18" fmla="*/ 84 w 169"/>
                <a:gd name="T19" fmla="*/ 57 h 113"/>
                <a:gd name="T20" fmla="*/ 91 w 169"/>
                <a:gd name="T21" fmla="*/ 58 h 113"/>
                <a:gd name="T22" fmla="*/ 98 w 169"/>
                <a:gd name="T23" fmla="*/ 59 h 113"/>
                <a:gd name="T24" fmla="*/ 105 w 169"/>
                <a:gd name="T25" fmla="*/ 59 h 113"/>
                <a:gd name="T26" fmla="*/ 112 w 169"/>
                <a:gd name="T27" fmla="*/ 57 h 113"/>
                <a:gd name="T28" fmla="*/ 119 w 169"/>
                <a:gd name="T29" fmla="*/ 52 h 113"/>
                <a:gd name="T30" fmla="*/ 126 w 169"/>
                <a:gd name="T31" fmla="*/ 47 h 113"/>
                <a:gd name="T32" fmla="*/ 140 w 169"/>
                <a:gd name="T33" fmla="*/ 35 h 113"/>
                <a:gd name="T34" fmla="*/ 155 w 169"/>
                <a:gd name="T35" fmla="*/ 18 h 113"/>
                <a:gd name="T36" fmla="*/ 169 w 169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13"/>
                <a:gd name="T59" fmla="*/ 169 w 169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13">
                  <a:moveTo>
                    <a:pt x="0" y="113"/>
                  </a:moveTo>
                  <a:lnTo>
                    <a:pt x="14" y="96"/>
                  </a:lnTo>
                  <a:lnTo>
                    <a:pt x="28" y="80"/>
                  </a:lnTo>
                  <a:lnTo>
                    <a:pt x="42" y="66"/>
                  </a:lnTo>
                  <a:lnTo>
                    <a:pt x="49" y="62"/>
                  </a:lnTo>
                  <a:lnTo>
                    <a:pt x="56" y="57"/>
                  </a:lnTo>
                  <a:lnTo>
                    <a:pt x="63" y="55"/>
                  </a:lnTo>
                  <a:lnTo>
                    <a:pt x="70" y="55"/>
                  </a:lnTo>
                  <a:lnTo>
                    <a:pt x="77" y="56"/>
                  </a:lnTo>
                  <a:lnTo>
                    <a:pt x="84" y="57"/>
                  </a:lnTo>
                  <a:lnTo>
                    <a:pt x="91" y="58"/>
                  </a:lnTo>
                  <a:lnTo>
                    <a:pt x="98" y="59"/>
                  </a:lnTo>
                  <a:lnTo>
                    <a:pt x="105" y="59"/>
                  </a:lnTo>
                  <a:lnTo>
                    <a:pt x="112" y="57"/>
                  </a:lnTo>
                  <a:lnTo>
                    <a:pt x="119" y="52"/>
                  </a:lnTo>
                  <a:lnTo>
                    <a:pt x="126" y="47"/>
                  </a:lnTo>
                  <a:lnTo>
                    <a:pt x="140" y="35"/>
                  </a:lnTo>
                  <a:lnTo>
                    <a:pt x="155" y="18"/>
                  </a:lnTo>
                  <a:lnTo>
                    <a:pt x="16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Rectangle 39">
              <a:extLst>
                <a:ext uri="{FF2B5EF4-FFF2-40B4-BE49-F238E27FC236}">
                  <a16:creationId xmlns:a16="http://schemas.microsoft.com/office/drawing/2014/main" id="{91B26F0B-1C8D-44CA-A19A-A347A014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114"/>
              <a:ext cx="29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72" name="Rectangle 40">
              <a:extLst>
                <a:ext uri="{FF2B5EF4-FFF2-40B4-BE49-F238E27FC236}">
                  <a16:creationId xmlns:a16="http://schemas.microsoft.com/office/drawing/2014/main" id="{43B719BE-2BF7-4610-AA68-34A930D8F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2155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7973" name="Rectangle 41">
              <a:extLst>
                <a:ext uri="{FF2B5EF4-FFF2-40B4-BE49-F238E27FC236}">
                  <a16:creationId xmlns:a16="http://schemas.microsoft.com/office/drawing/2014/main" id="{A8120893-86BB-4E4E-8696-B31ABBA9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155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74" name="Rectangle 42">
              <a:extLst>
                <a:ext uri="{FF2B5EF4-FFF2-40B4-BE49-F238E27FC236}">
                  <a16:creationId xmlns:a16="http://schemas.microsoft.com/office/drawing/2014/main" id="{F03D8668-30E6-41FF-BA17-B1830F7F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155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75" name="Rectangle 43">
              <a:extLst>
                <a:ext uri="{FF2B5EF4-FFF2-40B4-BE49-F238E27FC236}">
                  <a16:creationId xmlns:a16="http://schemas.microsoft.com/office/drawing/2014/main" id="{19BD042D-7E9E-46DA-94E9-BEEF0E09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155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7976" name="Rectangle 44">
              <a:extLst>
                <a:ext uri="{FF2B5EF4-FFF2-40B4-BE49-F238E27FC236}">
                  <a16:creationId xmlns:a16="http://schemas.microsoft.com/office/drawing/2014/main" id="{A7222A5A-F74B-4E2D-8EA9-E76926B0E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387"/>
              <a:ext cx="17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77" name="Rectangle 45">
              <a:extLst>
                <a:ext uri="{FF2B5EF4-FFF2-40B4-BE49-F238E27FC236}">
                  <a16:creationId xmlns:a16="http://schemas.microsoft.com/office/drawing/2014/main" id="{FEBB1FE9-34B3-494A-B265-8DE308E31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428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78" name="Rectangle 46">
              <a:extLst>
                <a:ext uri="{FF2B5EF4-FFF2-40B4-BE49-F238E27FC236}">
                  <a16:creationId xmlns:a16="http://schemas.microsoft.com/office/drawing/2014/main" id="{3CCE3265-4FC6-4A2E-981C-D5AB26D8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394"/>
              <a:ext cx="17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79" name="Rectangle 47">
              <a:extLst>
                <a:ext uri="{FF2B5EF4-FFF2-40B4-BE49-F238E27FC236}">
                  <a16:creationId xmlns:a16="http://schemas.microsoft.com/office/drawing/2014/main" id="{6FA97E52-5BB0-4F95-AF84-0408898D0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435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80" name="Rectangle 48">
              <a:extLst>
                <a:ext uri="{FF2B5EF4-FFF2-40B4-BE49-F238E27FC236}">
                  <a16:creationId xmlns:a16="http://schemas.microsoft.com/office/drawing/2014/main" id="{60712D32-3EBD-4C82-A3AF-EB907E345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779"/>
              <a:ext cx="26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81" name="Rectangle 49">
              <a:extLst>
                <a:ext uri="{FF2B5EF4-FFF2-40B4-BE49-F238E27FC236}">
                  <a16:creationId xmlns:a16="http://schemas.microsoft.com/office/drawing/2014/main" id="{6949C56B-6E8F-48AF-9F7C-11192378E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1820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7982" name="Rectangle 50">
              <a:extLst>
                <a:ext uri="{FF2B5EF4-FFF2-40B4-BE49-F238E27FC236}">
                  <a16:creationId xmlns:a16="http://schemas.microsoft.com/office/drawing/2014/main" id="{F0B7B092-7C37-4A26-86A5-E1B34BCD4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1820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83" name="Rectangle 51">
              <a:extLst>
                <a:ext uri="{FF2B5EF4-FFF2-40B4-BE49-F238E27FC236}">
                  <a16:creationId xmlns:a16="http://schemas.microsoft.com/office/drawing/2014/main" id="{B1D2CC2C-3267-445D-AEF1-A24390472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820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84" name="Rectangle 52">
              <a:extLst>
                <a:ext uri="{FF2B5EF4-FFF2-40B4-BE49-F238E27FC236}">
                  <a16:creationId xmlns:a16="http://schemas.microsoft.com/office/drawing/2014/main" id="{1C2206E1-4FB8-4224-9FA2-2CAC2D45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1820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grpSp>
          <p:nvGrpSpPr>
            <p:cNvPr id="37985" name="Group 53">
              <a:extLst>
                <a:ext uri="{FF2B5EF4-FFF2-40B4-BE49-F238E27FC236}">
                  <a16:creationId xmlns:a16="http://schemas.microsoft.com/office/drawing/2014/main" id="{08A49AE2-9BFC-4C64-9ECA-AE75DB4EF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" y="2243"/>
              <a:ext cx="48" cy="177"/>
              <a:chOff x="3448" y="2243"/>
              <a:chExt cx="48" cy="177"/>
            </a:xfrm>
          </p:grpSpPr>
          <p:sp>
            <p:nvSpPr>
              <p:cNvPr id="38049" name="Line 54">
                <a:extLst>
                  <a:ext uri="{FF2B5EF4-FFF2-40B4-BE49-F238E27FC236}">
                    <a16:creationId xmlns:a16="http://schemas.microsoft.com/office/drawing/2014/main" id="{C33B019D-C28E-4302-91CC-A04D67F7E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71" y="2274"/>
                <a:ext cx="1" cy="1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0" name="Freeform 55">
                <a:extLst>
                  <a:ext uri="{FF2B5EF4-FFF2-40B4-BE49-F238E27FC236}">
                    <a16:creationId xmlns:a16="http://schemas.microsoft.com/office/drawing/2014/main" id="{BEDAF82C-1023-4071-9866-870C1F129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373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24 w 48"/>
                  <a:gd name="T3" fmla="*/ 47 h 47"/>
                  <a:gd name="T4" fmla="*/ 48 w 48"/>
                  <a:gd name="T5" fmla="*/ 0 h 47"/>
                  <a:gd name="T6" fmla="*/ 24 w 48"/>
                  <a:gd name="T7" fmla="*/ 14 h 47"/>
                  <a:gd name="T8" fmla="*/ 0 w 4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7"/>
                  <a:gd name="T17" fmla="*/ 48 w 4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7">
                    <a:moveTo>
                      <a:pt x="0" y="0"/>
                    </a:moveTo>
                    <a:lnTo>
                      <a:pt x="24" y="47"/>
                    </a:lnTo>
                    <a:lnTo>
                      <a:pt x="48" y="0"/>
                    </a:lnTo>
                    <a:lnTo>
                      <a:pt x="2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1" name="Freeform 56">
                <a:extLst>
                  <a:ext uri="{FF2B5EF4-FFF2-40B4-BE49-F238E27FC236}">
                    <a16:creationId xmlns:a16="http://schemas.microsoft.com/office/drawing/2014/main" id="{E8B6131B-26CC-4B07-97DA-2BBCC42F6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243"/>
                <a:ext cx="48" cy="48"/>
              </a:xfrm>
              <a:custGeom>
                <a:avLst/>
                <a:gdLst>
                  <a:gd name="T0" fmla="*/ 48 w 48"/>
                  <a:gd name="T1" fmla="*/ 48 h 48"/>
                  <a:gd name="T2" fmla="*/ 23 w 48"/>
                  <a:gd name="T3" fmla="*/ 0 h 48"/>
                  <a:gd name="T4" fmla="*/ 0 w 48"/>
                  <a:gd name="T5" fmla="*/ 48 h 48"/>
                  <a:gd name="T6" fmla="*/ 23 w 48"/>
                  <a:gd name="T7" fmla="*/ 33 h 48"/>
                  <a:gd name="T8" fmla="*/ 48 w 48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48" y="48"/>
                    </a:moveTo>
                    <a:lnTo>
                      <a:pt x="23" y="0"/>
                    </a:lnTo>
                    <a:lnTo>
                      <a:pt x="0" y="48"/>
                    </a:lnTo>
                    <a:lnTo>
                      <a:pt x="23" y="33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86" name="Group 57">
              <a:extLst>
                <a:ext uri="{FF2B5EF4-FFF2-40B4-BE49-F238E27FC236}">
                  <a16:creationId xmlns:a16="http://schemas.microsoft.com/office/drawing/2014/main" id="{3B3502B1-69FC-4684-A820-7471EF7C2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1782"/>
              <a:ext cx="1408" cy="2"/>
              <a:chOff x="2828" y="1782"/>
              <a:chExt cx="1408" cy="2"/>
            </a:xfrm>
          </p:grpSpPr>
          <p:sp>
            <p:nvSpPr>
              <p:cNvPr id="37994" name="Freeform 58">
                <a:extLst>
                  <a:ext uri="{FF2B5EF4-FFF2-40B4-BE49-F238E27FC236}">
                    <a16:creationId xmlns:a16="http://schemas.microsoft.com/office/drawing/2014/main" id="{9EFB873A-7C59-488E-8E37-1190391D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1782"/>
                <a:ext cx="22" cy="2"/>
              </a:xfrm>
              <a:custGeom>
                <a:avLst/>
                <a:gdLst>
                  <a:gd name="T0" fmla="*/ 3 w 22"/>
                  <a:gd name="T1" fmla="*/ 0 h 2"/>
                  <a:gd name="T2" fmla="*/ 2 w 22"/>
                  <a:gd name="T3" fmla="*/ 0 h 2"/>
                  <a:gd name="T4" fmla="*/ 0 w 22"/>
                  <a:gd name="T5" fmla="*/ 1 h 2"/>
                  <a:gd name="T6" fmla="*/ 2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3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5" name="Freeform 59">
                <a:extLst>
                  <a:ext uri="{FF2B5EF4-FFF2-40B4-BE49-F238E27FC236}">
                    <a16:creationId xmlns:a16="http://schemas.microsoft.com/office/drawing/2014/main" id="{6E2A500A-8841-4677-A108-00542278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6" name="Freeform 60">
                <a:extLst>
                  <a:ext uri="{FF2B5EF4-FFF2-40B4-BE49-F238E27FC236}">
                    <a16:creationId xmlns:a16="http://schemas.microsoft.com/office/drawing/2014/main" id="{65153DB0-007A-4E7F-AD08-A14E54903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Freeform 61">
                <a:extLst>
                  <a:ext uri="{FF2B5EF4-FFF2-40B4-BE49-F238E27FC236}">
                    <a16:creationId xmlns:a16="http://schemas.microsoft.com/office/drawing/2014/main" id="{72A018D9-350B-4135-B7FD-954BB3936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Freeform 62">
                <a:extLst>
                  <a:ext uri="{FF2B5EF4-FFF2-40B4-BE49-F238E27FC236}">
                    <a16:creationId xmlns:a16="http://schemas.microsoft.com/office/drawing/2014/main" id="{E9F5E159-53E2-4D99-B3F3-97D106BB3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Freeform 63">
                <a:extLst>
                  <a:ext uri="{FF2B5EF4-FFF2-40B4-BE49-F238E27FC236}">
                    <a16:creationId xmlns:a16="http://schemas.microsoft.com/office/drawing/2014/main" id="{B81C0E18-F712-4991-A083-AB0D900F1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782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2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Freeform 64">
                <a:extLst>
                  <a:ext uri="{FF2B5EF4-FFF2-40B4-BE49-F238E27FC236}">
                    <a16:creationId xmlns:a16="http://schemas.microsoft.com/office/drawing/2014/main" id="{0CB5E7E2-274B-423D-9F50-57E4C5C7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Freeform 65">
                <a:extLst>
                  <a:ext uri="{FF2B5EF4-FFF2-40B4-BE49-F238E27FC236}">
                    <a16:creationId xmlns:a16="http://schemas.microsoft.com/office/drawing/2014/main" id="{9DF83FEA-C3A8-4415-A763-7EE0DCE0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Freeform 66">
                <a:extLst>
                  <a:ext uri="{FF2B5EF4-FFF2-40B4-BE49-F238E27FC236}">
                    <a16:creationId xmlns:a16="http://schemas.microsoft.com/office/drawing/2014/main" id="{0010C7FD-0C63-40B9-8021-1B392EB1A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3" name="Freeform 67">
                <a:extLst>
                  <a:ext uri="{FF2B5EF4-FFF2-40B4-BE49-F238E27FC236}">
                    <a16:creationId xmlns:a16="http://schemas.microsoft.com/office/drawing/2014/main" id="{B9A0E4E5-E77E-4272-B4B0-ED5E4B4D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Freeform 68">
                <a:extLst>
                  <a:ext uri="{FF2B5EF4-FFF2-40B4-BE49-F238E27FC236}">
                    <a16:creationId xmlns:a16="http://schemas.microsoft.com/office/drawing/2014/main" id="{FA162BB9-F83C-4D99-9831-F535972AC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19 w 21"/>
                  <a:gd name="T11" fmla="*/ 2 h 2"/>
                  <a:gd name="T12" fmla="*/ 21 w 21"/>
                  <a:gd name="T13" fmla="*/ 1 h 2"/>
                  <a:gd name="T14" fmla="*/ 19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Freeform 69">
                <a:extLst>
                  <a:ext uri="{FF2B5EF4-FFF2-40B4-BE49-F238E27FC236}">
                    <a16:creationId xmlns:a16="http://schemas.microsoft.com/office/drawing/2014/main" id="{2D38EC13-4A66-455E-855C-93BFF17C2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782"/>
                <a:ext cx="21" cy="2"/>
              </a:xfrm>
              <a:custGeom>
                <a:avLst/>
                <a:gdLst>
                  <a:gd name="T0" fmla="*/ 2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2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Freeform 70">
                <a:extLst>
                  <a:ext uri="{FF2B5EF4-FFF2-40B4-BE49-F238E27FC236}">
                    <a16:creationId xmlns:a16="http://schemas.microsoft.com/office/drawing/2014/main" id="{1CDC939C-FB1A-4394-9F36-AF7C015B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Freeform 71">
                <a:extLst>
                  <a:ext uri="{FF2B5EF4-FFF2-40B4-BE49-F238E27FC236}">
                    <a16:creationId xmlns:a16="http://schemas.microsoft.com/office/drawing/2014/main" id="{7001301F-8628-4FEF-81C7-193A29AC9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Freeform 72">
                <a:extLst>
                  <a:ext uri="{FF2B5EF4-FFF2-40B4-BE49-F238E27FC236}">
                    <a16:creationId xmlns:a16="http://schemas.microsoft.com/office/drawing/2014/main" id="{55FAB8F0-2B49-4AFA-8CAA-82BF521A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Freeform 73">
                <a:extLst>
                  <a:ext uri="{FF2B5EF4-FFF2-40B4-BE49-F238E27FC236}">
                    <a16:creationId xmlns:a16="http://schemas.microsoft.com/office/drawing/2014/main" id="{42206DCE-6734-41FD-B998-DFF75925F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Freeform 74">
                <a:extLst>
                  <a:ext uri="{FF2B5EF4-FFF2-40B4-BE49-F238E27FC236}">
                    <a16:creationId xmlns:a16="http://schemas.microsoft.com/office/drawing/2014/main" id="{BFC68267-1A7E-41F8-B308-2B1F79B7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1782"/>
                <a:ext cx="21" cy="2"/>
              </a:xfrm>
              <a:custGeom>
                <a:avLst/>
                <a:gdLst>
                  <a:gd name="T0" fmla="*/ 2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2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Freeform 75">
                <a:extLst>
                  <a:ext uri="{FF2B5EF4-FFF2-40B4-BE49-F238E27FC236}">
                    <a16:creationId xmlns:a16="http://schemas.microsoft.com/office/drawing/2014/main" id="{1358CCC1-527A-44CA-BA03-84547163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Freeform 76">
                <a:extLst>
                  <a:ext uri="{FF2B5EF4-FFF2-40B4-BE49-F238E27FC236}">
                    <a16:creationId xmlns:a16="http://schemas.microsoft.com/office/drawing/2014/main" id="{D2522E46-91B1-48EF-B176-14691ECF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Freeform 77">
                <a:extLst>
                  <a:ext uri="{FF2B5EF4-FFF2-40B4-BE49-F238E27FC236}">
                    <a16:creationId xmlns:a16="http://schemas.microsoft.com/office/drawing/2014/main" id="{6BB84C8C-FE04-4709-BBEE-C38EAFD8C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Freeform 78">
                <a:extLst>
                  <a:ext uri="{FF2B5EF4-FFF2-40B4-BE49-F238E27FC236}">
                    <a16:creationId xmlns:a16="http://schemas.microsoft.com/office/drawing/2014/main" id="{97C1C1F5-BA2F-4C0F-898B-1177390E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5" name="Freeform 79">
                <a:extLst>
                  <a:ext uri="{FF2B5EF4-FFF2-40B4-BE49-F238E27FC236}">
                    <a16:creationId xmlns:a16="http://schemas.microsoft.com/office/drawing/2014/main" id="{4BFF3D81-651F-4E82-97AC-1353843B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1782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2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Freeform 80">
                <a:extLst>
                  <a:ext uri="{FF2B5EF4-FFF2-40B4-BE49-F238E27FC236}">
                    <a16:creationId xmlns:a16="http://schemas.microsoft.com/office/drawing/2014/main" id="{62E33D2A-5E1E-4572-86BD-254A7B05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Freeform 81">
                <a:extLst>
                  <a:ext uri="{FF2B5EF4-FFF2-40B4-BE49-F238E27FC236}">
                    <a16:creationId xmlns:a16="http://schemas.microsoft.com/office/drawing/2014/main" id="{95A49931-123A-48DA-B3A0-0202DE96F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Freeform 82">
                <a:extLst>
                  <a:ext uri="{FF2B5EF4-FFF2-40B4-BE49-F238E27FC236}">
                    <a16:creationId xmlns:a16="http://schemas.microsoft.com/office/drawing/2014/main" id="{A8B2D6E6-18C6-4B18-9A7C-C5B9FD341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Freeform 83">
                <a:extLst>
                  <a:ext uri="{FF2B5EF4-FFF2-40B4-BE49-F238E27FC236}">
                    <a16:creationId xmlns:a16="http://schemas.microsoft.com/office/drawing/2014/main" id="{347D75BD-7CC9-4387-9E85-A0E1707AF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Freeform 84">
                <a:extLst>
                  <a:ext uri="{FF2B5EF4-FFF2-40B4-BE49-F238E27FC236}">
                    <a16:creationId xmlns:a16="http://schemas.microsoft.com/office/drawing/2014/main" id="{8835322A-2D00-437C-92E6-53497048D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1782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2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Freeform 85">
                <a:extLst>
                  <a:ext uri="{FF2B5EF4-FFF2-40B4-BE49-F238E27FC236}">
                    <a16:creationId xmlns:a16="http://schemas.microsoft.com/office/drawing/2014/main" id="{AF2FF9D0-B2CD-4BE0-932F-A44422617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Freeform 86">
                <a:extLst>
                  <a:ext uri="{FF2B5EF4-FFF2-40B4-BE49-F238E27FC236}">
                    <a16:creationId xmlns:a16="http://schemas.microsoft.com/office/drawing/2014/main" id="{9C8865D7-8336-439C-A847-7A86DF74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3" name="Freeform 87">
                <a:extLst>
                  <a:ext uri="{FF2B5EF4-FFF2-40B4-BE49-F238E27FC236}">
                    <a16:creationId xmlns:a16="http://schemas.microsoft.com/office/drawing/2014/main" id="{6260C972-AFF7-4E65-8AAE-A4948E1ED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4" name="Freeform 88">
                <a:extLst>
                  <a:ext uri="{FF2B5EF4-FFF2-40B4-BE49-F238E27FC236}">
                    <a16:creationId xmlns:a16="http://schemas.microsoft.com/office/drawing/2014/main" id="{2F0E4916-14AF-4734-93AC-059660E8B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5" name="Freeform 89">
                <a:extLst>
                  <a:ext uri="{FF2B5EF4-FFF2-40B4-BE49-F238E27FC236}">
                    <a16:creationId xmlns:a16="http://schemas.microsoft.com/office/drawing/2014/main" id="{5EAAF40B-7F3A-4E36-A485-B0516AB4B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19 w 21"/>
                  <a:gd name="T11" fmla="*/ 2 h 2"/>
                  <a:gd name="T12" fmla="*/ 21 w 21"/>
                  <a:gd name="T13" fmla="*/ 1 h 2"/>
                  <a:gd name="T14" fmla="*/ 19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6" name="Freeform 90">
                <a:extLst>
                  <a:ext uri="{FF2B5EF4-FFF2-40B4-BE49-F238E27FC236}">
                    <a16:creationId xmlns:a16="http://schemas.microsoft.com/office/drawing/2014/main" id="{926B1F62-6DE5-426C-A24D-01769FC73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782"/>
                <a:ext cx="21" cy="2"/>
              </a:xfrm>
              <a:custGeom>
                <a:avLst/>
                <a:gdLst>
                  <a:gd name="T0" fmla="*/ 2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2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7" name="Freeform 91">
                <a:extLst>
                  <a:ext uri="{FF2B5EF4-FFF2-40B4-BE49-F238E27FC236}">
                    <a16:creationId xmlns:a16="http://schemas.microsoft.com/office/drawing/2014/main" id="{B0EC948E-9894-462B-8BC6-4572FA985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8" name="Freeform 92">
                <a:extLst>
                  <a:ext uri="{FF2B5EF4-FFF2-40B4-BE49-F238E27FC236}">
                    <a16:creationId xmlns:a16="http://schemas.microsoft.com/office/drawing/2014/main" id="{E805D3CC-7CD8-4141-9343-BB1DDD8C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9" name="Freeform 93">
                <a:extLst>
                  <a:ext uri="{FF2B5EF4-FFF2-40B4-BE49-F238E27FC236}">
                    <a16:creationId xmlns:a16="http://schemas.microsoft.com/office/drawing/2014/main" id="{6B52E621-0188-4BB1-8FFC-5DA10C04A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0" name="Freeform 94">
                <a:extLst>
                  <a:ext uri="{FF2B5EF4-FFF2-40B4-BE49-F238E27FC236}">
                    <a16:creationId xmlns:a16="http://schemas.microsoft.com/office/drawing/2014/main" id="{D9BD4D97-F766-4775-9BAF-80FF4A5CC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1" name="Freeform 95">
                <a:extLst>
                  <a:ext uri="{FF2B5EF4-FFF2-40B4-BE49-F238E27FC236}">
                    <a16:creationId xmlns:a16="http://schemas.microsoft.com/office/drawing/2014/main" id="{1CC2B8DC-5B75-4A7F-BE79-9DCB83B00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1782"/>
                <a:ext cx="21" cy="2"/>
              </a:xfrm>
              <a:custGeom>
                <a:avLst/>
                <a:gdLst>
                  <a:gd name="T0" fmla="*/ 2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2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2" name="Freeform 96">
                <a:extLst>
                  <a:ext uri="{FF2B5EF4-FFF2-40B4-BE49-F238E27FC236}">
                    <a16:creationId xmlns:a16="http://schemas.microsoft.com/office/drawing/2014/main" id="{2579AE02-C37F-4B40-B0D1-2D8A95B6C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3" name="Freeform 97">
                <a:extLst>
                  <a:ext uri="{FF2B5EF4-FFF2-40B4-BE49-F238E27FC236}">
                    <a16:creationId xmlns:a16="http://schemas.microsoft.com/office/drawing/2014/main" id="{42B67702-4E62-4692-944E-38431B59B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4" name="Freeform 98">
                <a:extLst>
                  <a:ext uri="{FF2B5EF4-FFF2-40B4-BE49-F238E27FC236}">
                    <a16:creationId xmlns:a16="http://schemas.microsoft.com/office/drawing/2014/main" id="{DF0662D4-9913-43BC-AADC-ACC379AE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5" name="Freeform 99">
                <a:extLst>
                  <a:ext uri="{FF2B5EF4-FFF2-40B4-BE49-F238E27FC236}">
                    <a16:creationId xmlns:a16="http://schemas.microsoft.com/office/drawing/2014/main" id="{75C7442F-D713-4AAE-BFDD-490F7A718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Freeform 100">
                <a:extLst>
                  <a:ext uri="{FF2B5EF4-FFF2-40B4-BE49-F238E27FC236}">
                    <a16:creationId xmlns:a16="http://schemas.microsoft.com/office/drawing/2014/main" id="{0ED11D8C-3790-4475-9077-D0B23B433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782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2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7" name="Freeform 101">
                <a:extLst>
                  <a:ext uri="{FF2B5EF4-FFF2-40B4-BE49-F238E27FC236}">
                    <a16:creationId xmlns:a16="http://schemas.microsoft.com/office/drawing/2014/main" id="{6F6DC07A-E3ED-47B2-BB72-990FC5014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8" name="Freeform 102">
                <a:extLst>
                  <a:ext uri="{FF2B5EF4-FFF2-40B4-BE49-F238E27FC236}">
                    <a16:creationId xmlns:a16="http://schemas.microsoft.com/office/drawing/2014/main" id="{6606C8A4-EB6E-45A4-AB7E-58FD90D9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9" name="Freeform 103">
                <a:extLst>
                  <a:ext uri="{FF2B5EF4-FFF2-40B4-BE49-F238E27FC236}">
                    <a16:creationId xmlns:a16="http://schemas.microsoft.com/office/drawing/2014/main" id="{2588A1BE-5E71-4FC1-817A-87A4D97F0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0" name="Freeform 104">
                <a:extLst>
                  <a:ext uri="{FF2B5EF4-FFF2-40B4-BE49-F238E27FC236}">
                    <a16:creationId xmlns:a16="http://schemas.microsoft.com/office/drawing/2014/main" id="{9AC33430-C9B9-42C9-BE13-08903DC41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1" name="Freeform 105">
                <a:extLst>
                  <a:ext uri="{FF2B5EF4-FFF2-40B4-BE49-F238E27FC236}">
                    <a16:creationId xmlns:a16="http://schemas.microsoft.com/office/drawing/2014/main" id="{5B523956-358B-434D-8C4C-6724FC701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782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2 h 2"/>
                  <a:gd name="T8" fmla="*/ 19 w 22"/>
                  <a:gd name="T9" fmla="*/ 2 h 2"/>
                  <a:gd name="T10" fmla="*/ 20 w 22"/>
                  <a:gd name="T11" fmla="*/ 2 h 2"/>
                  <a:gd name="T12" fmla="*/ 22 w 22"/>
                  <a:gd name="T13" fmla="*/ 1 h 2"/>
                  <a:gd name="T14" fmla="*/ 20 w 22"/>
                  <a:gd name="T15" fmla="*/ 0 h 2"/>
                  <a:gd name="T16" fmla="*/ 2 w 2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"/>
                  <a:gd name="T29" fmla="*/ 22 w 2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2" name="Freeform 106">
                <a:extLst>
                  <a:ext uri="{FF2B5EF4-FFF2-40B4-BE49-F238E27FC236}">
                    <a16:creationId xmlns:a16="http://schemas.microsoft.com/office/drawing/2014/main" id="{1756ABFC-55CA-4E43-89D4-1B2C6C1B2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3" name="Freeform 107">
                <a:extLst>
                  <a:ext uri="{FF2B5EF4-FFF2-40B4-BE49-F238E27FC236}">
                    <a16:creationId xmlns:a16="http://schemas.microsoft.com/office/drawing/2014/main" id="{6394A2E2-87F9-437B-A977-95F4F5042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Freeform 108">
                <a:extLst>
                  <a:ext uri="{FF2B5EF4-FFF2-40B4-BE49-F238E27FC236}">
                    <a16:creationId xmlns:a16="http://schemas.microsoft.com/office/drawing/2014/main" id="{646F1DAB-8C46-4993-B3E7-455B4ADD3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5" name="Freeform 109">
                <a:extLst>
                  <a:ext uri="{FF2B5EF4-FFF2-40B4-BE49-F238E27FC236}">
                    <a16:creationId xmlns:a16="http://schemas.microsoft.com/office/drawing/2014/main" id="{802EA924-6A4C-4D03-9165-821D3A78E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Freeform 110">
                <a:extLst>
                  <a:ext uri="{FF2B5EF4-FFF2-40B4-BE49-F238E27FC236}">
                    <a16:creationId xmlns:a16="http://schemas.microsoft.com/office/drawing/2014/main" id="{870EFE82-90F1-4917-873E-F1A668420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8 w 21"/>
                  <a:gd name="T9" fmla="*/ 2 h 2"/>
                  <a:gd name="T10" fmla="*/ 19 w 21"/>
                  <a:gd name="T11" fmla="*/ 2 h 2"/>
                  <a:gd name="T12" fmla="*/ 21 w 21"/>
                  <a:gd name="T13" fmla="*/ 1 h 2"/>
                  <a:gd name="T14" fmla="*/ 19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7" name="Freeform 111">
                <a:extLst>
                  <a:ext uri="{FF2B5EF4-FFF2-40B4-BE49-F238E27FC236}">
                    <a16:creationId xmlns:a16="http://schemas.microsoft.com/office/drawing/2014/main" id="{9E59183B-DA27-4232-A6C5-9F61BB867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782"/>
                <a:ext cx="21" cy="2"/>
              </a:xfrm>
              <a:custGeom>
                <a:avLst/>
                <a:gdLst>
                  <a:gd name="T0" fmla="*/ 1 w 21"/>
                  <a:gd name="T1" fmla="*/ 0 h 2"/>
                  <a:gd name="T2" fmla="*/ 0 w 21"/>
                  <a:gd name="T3" fmla="*/ 0 h 2"/>
                  <a:gd name="T4" fmla="*/ 0 w 21"/>
                  <a:gd name="T5" fmla="*/ 1 h 2"/>
                  <a:gd name="T6" fmla="*/ 0 w 21"/>
                  <a:gd name="T7" fmla="*/ 2 h 2"/>
                  <a:gd name="T8" fmla="*/ 19 w 21"/>
                  <a:gd name="T9" fmla="*/ 2 h 2"/>
                  <a:gd name="T10" fmla="*/ 20 w 21"/>
                  <a:gd name="T11" fmla="*/ 2 h 2"/>
                  <a:gd name="T12" fmla="*/ 21 w 21"/>
                  <a:gd name="T13" fmla="*/ 1 h 2"/>
                  <a:gd name="T14" fmla="*/ 20 w 21"/>
                  <a:gd name="T15" fmla="*/ 0 h 2"/>
                  <a:gd name="T16" fmla="*/ 1 w 2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"/>
                  <a:gd name="T29" fmla="*/ 21 w 2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8" name="Freeform 112">
                <a:extLst>
                  <a:ext uri="{FF2B5EF4-FFF2-40B4-BE49-F238E27FC236}">
                    <a16:creationId xmlns:a16="http://schemas.microsoft.com/office/drawing/2014/main" id="{D13E3044-1796-4D75-8A11-4A6C7712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1782"/>
                <a:ext cx="14" cy="2"/>
              </a:xfrm>
              <a:custGeom>
                <a:avLst/>
                <a:gdLst>
                  <a:gd name="T0" fmla="*/ 1 w 14"/>
                  <a:gd name="T1" fmla="*/ 0 h 2"/>
                  <a:gd name="T2" fmla="*/ 0 w 14"/>
                  <a:gd name="T3" fmla="*/ 0 h 2"/>
                  <a:gd name="T4" fmla="*/ 0 w 14"/>
                  <a:gd name="T5" fmla="*/ 1 h 2"/>
                  <a:gd name="T6" fmla="*/ 0 w 14"/>
                  <a:gd name="T7" fmla="*/ 2 h 2"/>
                  <a:gd name="T8" fmla="*/ 13 w 14"/>
                  <a:gd name="T9" fmla="*/ 2 h 2"/>
                  <a:gd name="T10" fmla="*/ 13 w 14"/>
                  <a:gd name="T11" fmla="*/ 2 h 2"/>
                  <a:gd name="T12" fmla="*/ 14 w 14"/>
                  <a:gd name="T13" fmla="*/ 1 h 2"/>
                  <a:gd name="T14" fmla="*/ 14 w 14"/>
                  <a:gd name="T15" fmla="*/ 0 h 2"/>
                  <a:gd name="T16" fmla="*/ 1 w 1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"/>
                  <a:gd name="T29" fmla="*/ 14 w 1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87" name="Rectangle 113">
              <a:extLst>
                <a:ext uri="{FF2B5EF4-FFF2-40B4-BE49-F238E27FC236}">
                  <a16:creationId xmlns:a16="http://schemas.microsoft.com/office/drawing/2014/main" id="{B00F13B3-4996-4CA9-AEAD-F45AF799C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671"/>
              <a:ext cx="18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88" name="Rectangle 114">
              <a:extLst>
                <a:ext uri="{FF2B5EF4-FFF2-40B4-BE49-F238E27FC236}">
                  <a16:creationId xmlns:a16="http://schemas.microsoft.com/office/drawing/2014/main" id="{49012BB1-DAE4-48AC-BCF2-6625B6146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70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cs-CZ" sz="2400"/>
            </a:p>
          </p:txBody>
        </p:sp>
        <p:sp>
          <p:nvSpPr>
            <p:cNvPr id="37989" name="Rectangle 115">
              <a:extLst>
                <a:ext uri="{FF2B5EF4-FFF2-40B4-BE49-F238E27FC236}">
                  <a16:creationId xmlns:a16="http://schemas.microsoft.com/office/drawing/2014/main" id="{65394F1B-399B-4480-9F5E-B07D9D5EC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227"/>
              <a:ext cx="2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90" name="Rectangle 116">
              <a:extLst>
                <a:ext uri="{FF2B5EF4-FFF2-40B4-BE49-F238E27FC236}">
                  <a16:creationId xmlns:a16="http://schemas.microsoft.com/office/drawing/2014/main" id="{C5852044-C15D-4B9B-BACE-70F32086D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268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7991" name="Rectangle 117">
              <a:extLst>
                <a:ext uri="{FF2B5EF4-FFF2-40B4-BE49-F238E27FC236}">
                  <a16:creationId xmlns:a16="http://schemas.microsoft.com/office/drawing/2014/main" id="{91ABB8EB-81F9-4D2D-8059-1272675EA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26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92" name="Rectangle 118">
              <a:extLst>
                <a:ext uri="{FF2B5EF4-FFF2-40B4-BE49-F238E27FC236}">
                  <a16:creationId xmlns:a16="http://schemas.microsoft.com/office/drawing/2014/main" id="{ABDC0FA9-9826-456E-948B-41C61D215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268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93" name="Rectangle 119">
              <a:extLst>
                <a:ext uri="{FF2B5EF4-FFF2-40B4-BE49-F238E27FC236}">
                  <a16:creationId xmlns:a16="http://schemas.microsoft.com/office/drawing/2014/main" id="{5217BD14-0676-46FC-8F5D-6B959A43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" y="226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</p:grpSp>
      <p:sp>
        <p:nvSpPr>
          <p:cNvPr id="37911" name="Rectangle 120">
            <a:extLst>
              <a:ext uri="{FF2B5EF4-FFF2-40B4-BE49-F238E27FC236}">
                <a16:creationId xmlns:a16="http://schemas.microsoft.com/office/drawing/2014/main" id="{2868C2D1-4079-42D0-A840-FFA1532A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5" y="391160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12" name="Rectangle 122">
            <a:extLst>
              <a:ext uri="{FF2B5EF4-FFF2-40B4-BE49-F238E27FC236}">
                <a16:creationId xmlns:a16="http://schemas.microsoft.com/office/drawing/2014/main" id="{0ACF8E4F-37F5-4E5F-814B-67D23BFE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409892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13" name="Rectangle 123">
            <a:extLst>
              <a:ext uri="{FF2B5EF4-FFF2-40B4-BE49-F238E27FC236}">
                <a16:creationId xmlns:a16="http://schemas.microsoft.com/office/drawing/2014/main" id="{720BB02F-00CB-43ED-846B-87DF40F8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59300"/>
            <a:ext cx="1225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</a:t>
            </a:r>
            <a:endParaRPr lang="en-US" altLang="cs-CZ" sz="2400"/>
          </a:p>
        </p:txBody>
      </p:sp>
      <p:grpSp>
        <p:nvGrpSpPr>
          <p:cNvPr id="37914" name="Group 124">
            <a:extLst>
              <a:ext uri="{FF2B5EF4-FFF2-40B4-BE49-F238E27FC236}">
                <a16:creationId xmlns:a16="http://schemas.microsoft.com/office/drawing/2014/main" id="{CFA46D6A-BF69-4843-9097-2A137CBA2672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4292600"/>
            <a:ext cx="1247775" cy="368300"/>
            <a:chOff x="1890" y="2804"/>
            <a:chExt cx="786" cy="232"/>
          </a:xfrm>
        </p:grpSpPr>
        <p:sp>
          <p:nvSpPr>
            <p:cNvPr id="37960" name="Rectangle 125">
              <a:extLst>
                <a:ext uri="{FF2B5EF4-FFF2-40B4-BE49-F238E27FC236}">
                  <a16:creationId xmlns:a16="http://schemas.microsoft.com/office/drawing/2014/main" id="{FEC9FC89-0159-4298-8AC6-925FE724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82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7961" name="Rectangle 126">
              <a:extLst>
                <a:ext uri="{FF2B5EF4-FFF2-40B4-BE49-F238E27FC236}">
                  <a16:creationId xmlns:a16="http://schemas.microsoft.com/office/drawing/2014/main" id="{D57E7A01-5131-48C8-B081-4F3973636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82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62" name="Rectangle 127">
              <a:extLst>
                <a:ext uri="{FF2B5EF4-FFF2-40B4-BE49-F238E27FC236}">
                  <a16:creationId xmlns:a16="http://schemas.microsoft.com/office/drawing/2014/main" id="{D49EF1CD-7E2A-43AD-804B-D4F044D1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82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7963" name="Rectangle 128">
              <a:extLst>
                <a:ext uri="{FF2B5EF4-FFF2-40B4-BE49-F238E27FC236}">
                  <a16:creationId xmlns:a16="http://schemas.microsoft.com/office/drawing/2014/main" id="{DBBEA590-4F2A-48F5-8161-40D8BCA49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282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64" name="Rectangle 129">
              <a:extLst>
                <a:ext uri="{FF2B5EF4-FFF2-40B4-BE49-F238E27FC236}">
                  <a16:creationId xmlns:a16="http://schemas.microsoft.com/office/drawing/2014/main" id="{0898CAC6-9DA8-4F19-A20A-8ADFFF88F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822"/>
              <a:ext cx="1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65" name="Rectangle 130">
              <a:extLst>
                <a:ext uri="{FF2B5EF4-FFF2-40B4-BE49-F238E27FC236}">
                  <a16:creationId xmlns:a16="http://schemas.microsoft.com/office/drawing/2014/main" id="{314E87B9-0664-47ED-94C8-AF87817F9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822"/>
              <a:ext cx="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S</a:t>
              </a:r>
              <a:endParaRPr lang="en-US" altLang="cs-CZ" sz="2400"/>
            </a:p>
          </p:txBody>
        </p:sp>
        <p:sp>
          <p:nvSpPr>
            <p:cNvPr id="37966" name="Rectangle 131">
              <a:extLst>
                <a:ext uri="{FF2B5EF4-FFF2-40B4-BE49-F238E27FC236}">
                  <a16:creationId xmlns:a16="http://schemas.microsoft.com/office/drawing/2014/main" id="{59279196-A88B-49C5-A61B-0D6012FA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822"/>
              <a:ext cx="1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67" name="Rectangle 132">
              <a:extLst>
                <a:ext uri="{FF2B5EF4-FFF2-40B4-BE49-F238E27FC236}">
                  <a16:creationId xmlns:a16="http://schemas.microsoft.com/office/drawing/2014/main" id="{C0E4CA36-A24F-4E0A-97DF-F76B1CE6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822"/>
              <a:ext cx="1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i="1">
                  <a:solidFill>
                    <a:srgbClr val="000000"/>
                  </a:solidFill>
                </a:rPr>
                <a:t>F</a:t>
              </a:r>
              <a:endParaRPr lang="en-US" altLang="cs-CZ" sz="2400"/>
            </a:p>
          </p:txBody>
        </p:sp>
        <p:sp>
          <p:nvSpPr>
            <p:cNvPr id="37968" name="Rectangle 133">
              <a:extLst>
                <a:ext uri="{FF2B5EF4-FFF2-40B4-BE49-F238E27FC236}">
                  <a16:creationId xmlns:a16="http://schemas.microsoft.com/office/drawing/2014/main" id="{C0C3AEEE-FA58-4457-83DD-55491147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804"/>
              <a:ext cx="18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</p:grpSp>
      <p:sp>
        <p:nvSpPr>
          <p:cNvPr id="37915" name="Rectangle 134">
            <a:extLst>
              <a:ext uri="{FF2B5EF4-FFF2-40B4-BE49-F238E27FC236}">
                <a16:creationId xmlns:a16="http://schemas.microsoft.com/office/drawing/2014/main" id="{0F9E2520-1E2C-4E33-805D-F5ED69FF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559300"/>
            <a:ext cx="153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16" name="Rectangle 135">
            <a:extLst>
              <a:ext uri="{FF2B5EF4-FFF2-40B4-BE49-F238E27FC236}">
                <a16:creationId xmlns:a16="http://schemas.microsoft.com/office/drawing/2014/main" id="{8EA93337-4BFA-4127-B18A-B6CA87BC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59300"/>
            <a:ext cx="209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cs-CZ" sz="2400"/>
          </a:p>
        </p:txBody>
      </p:sp>
      <p:sp>
        <p:nvSpPr>
          <p:cNvPr id="37917" name="Rectangle 136">
            <a:extLst>
              <a:ext uri="{FF2B5EF4-FFF2-40B4-BE49-F238E27FC236}">
                <a16:creationId xmlns:a16="http://schemas.microsoft.com/office/drawing/2014/main" id="{93C764A5-49C7-4690-B097-94C3F30D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4559300"/>
            <a:ext cx="153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18" name="Rectangle 137">
            <a:extLst>
              <a:ext uri="{FF2B5EF4-FFF2-40B4-BE49-F238E27FC236}">
                <a16:creationId xmlns:a16="http://schemas.microsoft.com/office/drawing/2014/main" id="{9E6108BD-9E15-4845-9F86-D811F379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884738"/>
            <a:ext cx="61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endParaRPr lang="en-US" altLang="cs-CZ" sz="2400"/>
          </a:p>
        </p:txBody>
      </p:sp>
      <p:sp>
        <p:nvSpPr>
          <p:cNvPr id="78881" name="Rectangle 138">
            <a:extLst>
              <a:ext uri="{FF2B5EF4-FFF2-40B4-BE49-F238E27FC236}">
                <a16:creationId xmlns:a16="http://schemas.microsoft.com/office/drawing/2014/main" id="{8C785B49-3B07-4D57-83DF-52C3DC0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4884738"/>
            <a:ext cx="80962" cy="2460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600" i="1" dirty="0">
                <a:solidFill>
                  <a:srgbClr val="000000"/>
                </a:solidFill>
                <a:latin typeface="+mn-lt"/>
              </a:rPr>
              <a:t>r</a:t>
            </a:r>
            <a:endParaRPr lang="en-US" altLang="cs-CZ" sz="2400" dirty="0">
              <a:latin typeface="+mn-lt"/>
            </a:endParaRPr>
          </a:p>
        </p:txBody>
      </p:sp>
      <p:sp>
        <p:nvSpPr>
          <p:cNvPr id="37920" name="Rectangle 139">
            <a:extLst>
              <a:ext uri="{FF2B5EF4-FFF2-40B4-BE49-F238E27FC236}">
                <a16:creationId xmlns:a16="http://schemas.microsoft.com/office/drawing/2014/main" id="{196636F1-B5D1-4A64-98B8-474ACBA1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884738"/>
            <a:ext cx="2751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is a pore radius (pores of less</a:t>
            </a:r>
            <a:endParaRPr lang="en-US" altLang="cs-CZ" sz="2400"/>
          </a:p>
        </p:txBody>
      </p:sp>
      <p:sp>
        <p:nvSpPr>
          <p:cNvPr id="37921" name="Rectangle 140">
            <a:extLst>
              <a:ext uri="{FF2B5EF4-FFF2-40B4-BE49-F238E27FC236}">
                <a16:creationId xmlns:a16="http://schemas.microsoft.com/office/drawing/2014/main" id="{53BDB154-5973-448B-BD57-36DDFE7A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846638"/>
            <a:ext cx="8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r</a:t>
            </a:r>
            <a:endParaRPr lang="en-US" altLang="cs-CZ" sz="1800"/>
          </a:p>
        </p:txBody>
      </p:sp>
      <p:sp>
        <p:nvSpPr>
          <p:cNvPr id="37922" name="Rectangle 141">
            <a:extLst>
              <a:ext uri="{FF2B5EF4-FFF2-40B4-BE49-F238E27FC236}">
                <a16:creationId xmlns:a16="http://schemas.microsoft.com/office/drawing/2014/main" id="{9C04D1F5-D1A8-4BEA-B2C7-08A2868F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884738"/>
            <a:ext cx="1938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are filled with water) </a:t>
            </a:r>
            <a:endParaRPr lang="en-US" altLang="cs-CZ" sz="2400"/>
          </a:p>
        </p:txBody>
      </p:sp>
      <p:sp>
        <p:nvSpPr>
          <p:cNvPr id="37923" name="Rectangle 142">
            <a:extLst>
              <a:ext uri="{FF2B5EF4-FFF2-40B4-BE49-F238E27FC236}">
                <a16:creationId xmlns:a16="http://schemas.microsoft.com/office/drawing/2014/main" id="{1DBCD691-783F-448C-9A00-1A31F1F6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48847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24" name="Rectangle 143">
            <a:extLst>
              <a:ext uri="{FF2B5EF4-FFF2-40B4-BE49-F238E27FC236}">
                <a16:creationId xmlns:a16="http://schemas.microsoft.com/office/drawing/2014/main" id="{1F5D8660-010E-440B-BC70-53B98EA8C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195888"/>
            <a:ext cx="1092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Composing </a:t>
            </a:r>
            <a:endParaRPr lang="en-US" altLang="cs-CZ" sz="2400"/>
          </a:p>
        </p:txBody>
      </p:sp>
      <p:sp>
        <p:nvSpPr>
          <p:cNvPr id="37925" name="Rectangle 144">
            <a:extLst>
              <a:ext uri="{FF2B5EF4-FFF2-40B4-BE49-F238E27FC236}">
                <a16:creationId xmlns:a16="http://schemas.microsoft.com/office/drawing/2014/main" id="{C8AD9F75-98A2-4453-A28E-7042AC49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157788"/>
            <a:ext cx="41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S</a:t>
            </a:r>
            <a:r>
              <a:rPr lang="cs-CZ" altLang="cs-CZ" sz="1800" i="1">
                <a:solidFill>
                  <a:srgbClr val="000000"/>
                </a:solidFill>
              </a:rPr>
              <a:t>(r)</a:t>
            </a:r>
            <a:r>
              <a:rPr lang="en-US" altLang="cs-CZ" sz="1800" i="1">
                <a:solidFill>
                  <a:srgbClr val="000000"/>
                </a:solidFill>
              </a:rPr>
              <a:t> </a:t>
            </a:r>
            <a:endParaRPr lang="en-US" altLang="cs-CZ" sz="1800"/>
          </a:p>
        </p:txBody>
      </p:sp>
      <p:sp>
        <p:nvSpPr>
          <p:cNvPr id="37926" name="Rectangle 145">
            <a:extLst>
              <a:ext uri="{FF2B5EF4-FFF2-40B4-BE49-F238E27FC236}">
                <a16:creationId xmlns:a16="http://schemas.microsoft.com/office/drawing/2014/main" id="{5CC08F74-897E-44F1-87E6-2E5A4B3A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186363"/>
            <a:ext cx="400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endParaRPr lang="en-US" altLang="cs-CZ" sz="2400"/>
          </a:p>
        </p:txBody>
      </p:sp>
      <p:sp>
        <p:nvSpPr>
          <p:cNvPr id="37927" name="Rectangle 146">
            <a:extLst>
              <a:ext uri="{FF2B5EF4-FFF2-40B4-BE49-F238E27FC236}">
                <a16:creationId xmlns:a16="http://schemas.microsoft.com/office/drawing/2014/main" id="{3CD72BC4-7D43-4BB1-8A39-8A30C17F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45088"/>
            <a:ext cx="4238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h</a:t>
            </a:r>
            <a:r>
              <a:rPr lang="cs-CZ" altLang="cs-CZ" sz="1800" i="1" baseline="-25000">
                <a:solidFill>
                  <a:srgbClr val="000000"/>
                </a:solidFill>
              </a:rPr>
              <a:t>c</a:t>
            </a:r>
            <a:r>
              <a:rPr lang="cs-CZ" altLang="cs-CZ" sz="1800" i="1">
                <a:solidFill>
                  <a:srgbClr val="000000"/>
                </a:solidFill>
              </a:rPr>
              <a:t>(r)</a:t>
            </a:r>
            <a:endParaRPr lang="en-US" altLang="cs-CZ" sz="1800"/>
          </a:p>
        </p:txBody>
      </p:sp>
      <p:sp>
        <p:nvSpPr>
          <p:cNvPr id="37928" name="Rectangle 147">
            <a:extLst>
              <a:ext uri="{FF2B5EF4-FFF2-40B4-BE49-F238E27FC236}">
                <a16:creationId xmlns:a16="http://schemas.microsoft.com/office/drawing/2014/main" id="{C9667716-56DD-4A7B-A01D-06BC4C64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95888"/>
            <a:ext cx="286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the retention curve is obtained:</a:t>
            </a:r>
            <a:endParaRPr lang="en-US" altLang="cs-CZ" sz="2400"/>
          </a:p>
        </p:txBody>
      </p:sp>
      <p:sp>
        <p:nvSpPr>
          <p:cNvPr id="37929" name="Rectangle 148">
            <a:extLst>
              <a:ext uri="{FF2B5EF4-FFF2-40B4-BE49-F238E27FC236}">
                <a16:creationId xmlns:a16="http://schemas.microsoft.com/office/drawing/2014/main" id="{01F0A81C-C7F3-4012-AD62-F55D4C9F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5195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30" name="Rectangle 149">
            <a:extLst>
              <a:ext uri="{FF2B5EF4-FFF2-40B4-BE49-F238E27FC236}">
                <a16:creationId xmlns:a16="http://schemas.microsoft.com/office/drawing/2014/main" id="{288B6112-4933-4DDC-8074-B933D120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61277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grpSp>
        <p:nvGrpSpPr>
          <p:cNvPr id="37931" name="Group 150">
            <a:extLst>
              <a:ext uri="{FF2B5EF4-FFF2-40B4-BE49-F238E27FC236}">
                <a16:creationId xmlns:a16="http://schemas.microsoft.com/office/drawing/2014/main" id="{EDC491FE-75B6-4182-B6E7-98927441B7EB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5592763"/>
            <a:ext cx="2222500" cy="960437"/>
            <a:chOff x="1209" y="3336"/>
            <a:chExt cx="1400" cy="605"/>
          </a:xfrm>
        </p:grpSpPr>
        <p:sp>
          <p:nvSpPr>
            <p:cNvPr id="37934" name="Rectangle 151">
              <a:extLst>
                <a:ext uri="{FF2B5EF4-FFF2-40B4-BE49-F238E27FC236}">
                  <a16:creationId xmlns:a16="http://schemas.microsoft.com/office/drawing/2014/main" id="{67F013CC-89E4-4DB3-9D99-4F9FC6A5D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3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S</a:t>
              </a:r>
              <a:endParaRPr lang="en-US" altLang="cs-CZ" sz="2400"/>
            </a:p>
          </p:txBody>
        </p:sp>
        <p:sp>
          <p:nvSpPr>
            <p:cNvPr id="37935" name="Rectangle 152">
              <a:extLst>
                <a:ext uri="{FF2B5EF4-FFF2-40B4-BE49-F238E27FC236}">
                  <a16:creationId xmlns:a16="http://schemas.microsoft.com/office/drawing/2014/main" id="{CF4B5C06-9951-4896-8885-A79CE8B7B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33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S</a:t>
              </a:r>
              <a:endParaRPr lang="en-US" altLang="cs-CZ" sz="2400"/>
            </a:p>
          </p:txBody>
        </p:sp>
        <p:sp>
          <p:nvSpPr>
            <p:cNvPr id="37936" name="Rectangle 153">
              <a:extLst>
                <a:ext uri="{FF2B5EF4-FFF2-40B4-BE49-F238E27FC236}">
                  <a16:creationId xmlns:a16="http://schemas.microsoft.com/office/drawing/2014/main" id="{064640E8-C7F1-4427-9B8C-FB4FD9222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3355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37" name="Rectangle 154">
              <a:extLst>
                <a:ext uri="{FF2B5EF4-FFF2-40B4-BE49-F238E27FC236}">
                  <a16:creationId xmlns:a16="http://schemas.microsoft.com/office/drawing/2014/main" id="{D3C67124-5CB5-4ED1-BEB2-ED6DEAA2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373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2400"/>
            </a:p>
          </p:txBody>
        </p:sp>
        <p:sp>
          <p:nvSpPr>
            <p:cNvPr id="37938" name="Rectangle 155">
              <a:extLst>
                <a:ext uri="{FF2B5EF4-FFF2-40B4-BE49-F238E27FC236}">
                  <a16:creationId xmlns:a16="http://schemas.microsoft.com/office/drawing/2014/main" id="{58A66E06-2538-4633-80BB-79FF81E77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373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2400"/>
            </a:p>
          </p:txBody>
        </p:sp>
        <p:sp>
          <p:nvSpPr>
            <p:cNvPr id="37939" name="Rectangle 156">
              <a:extLst>
                <a:ext uri="{FF2B5EF4-FFF2-40B4-BE49-F238E27FC236}">
                  <a16:creationId xmlns:a16="http://schemas.microsoft.com/office/drawing/2014/main" id="{BA1449BF-33E0-41AB-BB2B-CEFB36E8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3737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37940" name="Rectangle 157">
              <a:extLst>
                <a:ext uri="{FF2B5EF4-FFF2-40B4-BE49-F238E27FC236}">
                  <a16:creationId xmlns:a16="http://schemas.microsoft.com/office/drawing/2014/main" id="{BC04B3BA-7A79-4AB3-AA24-13BB393D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354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S</a:t>
              </a:r>
              <a:endParaRPr lang="en-US" altLang="cs-CZ" sz="2400"/>
            </a:p>
          </p:txBody>
        </p:sp>
        <p:sp>
          <p:nvSpPr>
            <p:cNvPr id="37941" name="Rectangle 158">
              <a:extLst>
                <a:ext uri="{FF2B5EF4-FFF2-40B4-BE49-F238E27FC236}">
                  <a16:creationId xmlns:a16="http://schemas.microsoft.com/office/drawing/2014/main" id="{4CA836BE-CA9F-43C5-B126-C8B296AAA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354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S</a:t>
              </a:r>
              <a:endParaRPr lang="en-US" altLang="cs-CZ" sz="2400"/>
            </a:p>
          </p:txBody>
        </p:sp>
        <p:sp>
          <p:nvSpPr>
            <p:cNvPr id="37942" name="Rectangle 159">
              <a:extLst>
                <a:ext uri="{FF2B5EF4-FFF2-40B4-BE49-F238E27FC236}">
                  <a16:creationId xmlns:a16="http://schemas.microsoft.com/office/drawing/2014/main" id="{98B64496-939B-4CD3-B967-78640C14D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54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2400"/>
            </a:p>
          </p:txBody>
        </p:sp>
        <p:sp>
          <p:nvSpPr>
            <p:cNvPr id="37943" name="Rectangle 160">
              <a:extLst>
                <a:ext uri="{FF2B5EF4-FFF2-40B4-BE49-F238E27FC236}">
                  <a16:creationId xmlns:a16="http://schemas.microsoft.com/office/drawing/2014/main" id="{EE66204D-B8FD-44B0-BE14-EA26DE676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3833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2400"/>
            </a:p>
          </p:txBody>
        </p:sp>
        <p:sp>
          <p:nvSpPr>
            <p:cNvPr id="37944" name="Rectangle 161">
              <a:extLst>
                <a:ext uri="{FF2B5EF4-FFF2-40B4-BE49-F238E27FC236}">
                  <a16:creationId xmlns:a16="http://schemas.microsoft.com/office/drawing/2014/main" id="{E50B2B3B-43BB-4A1C-8B8E-B8128652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833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2400"/>
            </a:p>
          </p:txBody>
        </p:sp>
        <p:sp>
          <p:nvSpPr>
            <p:cNvPr id="37945" name="Rectangle 162">
              <a:extLst>
                <a:ext uri="{FF2B5EF4-FFF2-40B4-BE49-F238E27FC236}">
                  <a16:creationId xmlns:a16="http://schemas.microsoft.com/office/drawing/2014/main" id="{10381751-2948-4B46-BC48-78992CB2F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3640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2400"/>
            </a:p>
          </p:txBody>
        </p:sp>
        <p:sp>
          <p:nvSpPr>
            <p:cNvPr id="37946" name="Rectangle 163">
              <a:extLst>
                <a:ext uri="{FF2B5EF4-FFF2-40B4-BE49-F238E27FC236}">
                  <a16:creationId xmlns:a16="http://schemas.microsoft.com/office/drawing/2014/main" id="{707FE7A6-2E69-4CC4-99C2-D4EC9C179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336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37947" name="Rectangle 164">
              <a:extLst>
                <a:ext uri="{FF2B5EF4-FFF2-40B4-BE49-F238E27FC236}">
                  <a16:creationId xmlns:a16="http://schemas.microsoft.com/office/drawing/2014/main" id="{0D6B74D5-E87F-4393-8BE1-DF2FCCBA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718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37948" name="Rectangle 165">
              <a:extLst>
                <a:ext uri="{FF2B5EF4-FFF2-40B4-BE49-F238E27FC236}">
                  <a16:creationId xmlns:a16="http://schemas.microsoft.com/office/drawing/2014/main" id="{61E31AE8-DAE4-4102-9FC7-9E732143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345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ü</a:t>
              </a:r>
              <a:endParaRPr lang="en-US" altLang="cs-CZ" sz="2400"/>
            </a:p>
          </p:txBody>
        </p:sp>
        <p:sp>
          <p:nvSpPr>
            <p:cNvPr id="37949" name="Rectangle 166">
              <a:extLst>
                <a:ext uri="{FF2B5EF4-FFF2-40B4-BE49-F238E27FC236}">
                  <a16:creationId xmlns:a16="http://schemas.microsoft.com/office/drawing/2014/main" id="{21B084B7-1863-4BF2-9D59-7DF8BB48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552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ý</a:t>
              </a:r>
              <a:endParaRPr lang="en-US" altLang="cs-CZ" sz="2400"/>
            </a:p>
          </p:txBody>
        </p:sp>
        <p:sp>
          <p:nvSpPr>
            <p:cNvPr id="37950" name="Rectangle 167">
              <a:extLst>
                <a:ext uri="{FF2B5EF4-FFF2-40B4-BE49-F238E27FC236}">
                  <a16:creationId xmlns:a16="http://schemas.microsoft.com/office/drawing/2014/main" id="{AAF99E88-83C0-4E29-B28D-42D95E1DE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436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2400"/>
            </a:p>
          </p:txBody>
        </p:sp>
        <p:sp>
          <p:nvSpPr>
            <p:cNvPr id="37951" name="Rectangle 168">
              <a:extLst>
                <a:ext uri="{FF2B5EF4-FFF2-40B4-BE49-F238E27FC236}">
                  <a16:creationId xmlns:a16="http://schemas.microsoft.com/office/drawing/2014/main" id="{CE654D9F-189C-403B-92E3-B1C5DF65C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759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cs-CZ" sz="2400"/>
            </a:p>
          </p:txBody>
        </p:sp>
        <p:sp>
          <p:nvSpPr>
            <p:cNvPr id="37952" name="Rectangle 169">
              <a:extLst>
                <a:ext uri="{FF2B5EF4-FFF2-40B4-BE49-F238E27FC236}">
                  <a16:creationId xmlns:a16="http://schemas.microsoft.com/office/drawing/2014/main" id="{BF4DEE38-477D-48DA-A592-21D9D296E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701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2400"/>
            </a:p>
          </p:txBody>
        </p:sp>
        <p:sp>
          <p:nvSpPr>
            <p:cNvPr id="37953" name="Rectangle 170">
              <a:extLst>
                <a:ext uri="{FF2B5EF4-FFF2-40B4-BE49-F238E27FC236}">
                  <a16:creationId xmlns:a16="http://schemas.microsoft.com/office/drawing/2014/main" id="{8784417A-E6D8-4FFC-B9ED-1AC226C5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3526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37954" name="Rectangle 171">
              <a:extLst>
                <a:ext uri="{FF2B5EF4-FFF2-40B4-BE49-F238E27FC236}">
                  <a16:creationId xmlns:a16="http://schemas.microsoft.com/office/drawing/2014/main" id="{0C024A32-1A44-449B-A7AF-520BDE2A9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55" name="Rectangle 172">
              <a:extLst>
                <a:ext uri="{FF2B5EF4-FFF2-40B4-BE49-F238E27FC236}">
                  <a16:creationId xmlns:a16="http://schemas.microsoft.com/office/drawing/2014/main" id="{5290FACA-ED6B-4A97-AE74-EE84F2CE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3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7956" name="Rectangle 173">
              <a:extLst>
                <a:ext uri="{FF2B5EF4-FFF2-40B4-BE49-F238E27FC236}">
                  <a16:creationId xmlns:a16="http://schemas.microsoft.com/office/drawing/2014/main" id="{E36574BD-BDFA-41F6-AE9C-CB6C77754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373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57" name="Rectangle 174">
              <a:extLst>
                <a:ext uri="{FF2B5EF4-FFF2-40B4-BE49-F238E27FC236}">
                  <a16:creationId xmlns:a16="http://schemas.microsoft.com/office/drawing/2014/main" id="{A1EF1DEA-A614-4885-B9D6-48FA11B9F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3738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37958" name="Rectangle 175">
              <a:extLst>
                <a:ext uri="{FF2B5EF4-FFF2-40B4-BE49-F238E27FC236}">
                  <a16:creationId xmlns:a16="http://schemas.microsoft.com/office/drawing/2014/main" id="{D72BF44E-EC5F-40BB-9A0F-93A27198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354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37959" name="Rectangle 176">
              <a:extLst>
                <a:ext uri="{FF2B5EF4-FFF2-40B4-BE49-F238E27FC236}">
                  <a16:creationId xmlns:a16="http://schemas.microsoft.com/office/drawing/2014/main" id="{E44A3137-9FC7-4178-AED1-8F48F602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354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</p:grpSp>
      <p:sp>
        <p:nvSpPr>
          <p:cNvPr id="37932" name="Rectangle 177">
            <a:extLst>
              <a:ext uri="{FF2B5EF4-FFF2-40B4-BE49-F238E27FC236}">
                <a16:creationId xmlns:a16="http://schemas.microsoft.com/office/drawing/2014/main" id="{CA652DFF-1715-44C7-8348-675FB91E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61277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7933" name="Rectangle 178">
            <a:extLst>
              <a:ext uri="{FF2B5EF4-FFF2-40B4-BE49-F238E27FC236}">
                <a16:creationId xmlns:a16="http://schemas.microsoft.com/office/drawing/2014/main" id="{A4B981DB-EB02-4F8B-BD93-747FB39BF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1722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</a:t>
            </a:r>
            <a:endParaRPr lang="en-US" altLang="cs-CZ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B996A52-B751-476F-8FC6-1704E8C82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700213"/>
            <a:ext cx="1512887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7DC499B-1645-4069-90FD-35F7FE4C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127125"/>
            <a:ext cx="495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  <a:latin typeface="Arial" panose="020B0604020202020204" pitchFamily="34" charset="0"/>
              </a:rPr>
              <a:t>Hydraulic conductivity of a circular capillary </a:t>
            </a:r>
            <a:endParaRPr lang="en-US" altLang="cs-CZ" sz="200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22AAF46-E642-4892-9FFF-80D3C3B2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1152525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i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en-US" altLang="cs-CZ" sz="24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97FA2F0-F27C-4327-8DC6-3229AE62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143000"/>
            <a:ext cx="3444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K</a:t>
            </a:r>
            <a:r>
              <a:rPr lang="cs-CZ" altLang="cs-CZ" sz="1800" i="1" baseline="-25000">
                <a:solidFill>
                  <a:srgbClr val="000000"/>
                </a:solidFill>
                <a:latin typeface="Times New Roman CE" panose="02020603050405020304" pitchFamily="18" charset="0"/>
              </a:rPr>
              <a:t>l</a:t>
            </a:r>
            <a:r>
              <a:rPr lang="cs-CZ" altLang="cs-CZ" sz="1800" i="1">
                <a:solidFill>
                  <a:srgbClr val="000000"/>
                </a:solidFill>
                <a:latin typeface="Times New Roman CE" panose="02020603050405020304" pitchFamily="18" charset="0"/>
              </a:rPr>
              <a:t> </a:t>
            </a:r>
            <a:endParaRPr lang="en-US" altLang="cs-CZ" sz="1800">
              <a:latin typeface="Times New Roman CE" panose="02020603050405020304" pitchFamily="18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81C2FB85-F076-4C0F-8ADB-9C23FD12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240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endParaRPr lang="en-US" altLang="cs-CZ" sz="2400"/>
          </a:p>
        </p:txBody>
      </p:sp>
      <p:grpSp>
        <p:nvGrpSpPr>
          <p:cNvPr id="39943" name="Group 7">
            <a:extLst>
              <a:ext uri="{FF2B5EF4-FFF2-40B4-BE49-F238E27FC236}">
                <a16:creationId xmlns:a16="http://schemas.microsoft.com/office/drawing/2014/main" id="{A1CDD310-4492-48B5-9C31-C7F90815ABB5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1600200"/>
            <a:ext cx="3232150" cy="663575"/>
            <a:chOff x="1169" y="967"/>
            <a:chExt cx="2036" cy="418"/>
          </a:xfrm>
        </p:grpSpPr>
        <p:sp>
          <p:nvSpPr>
            <p:cNvPr id="40016" name="Line 8">
              <a:extLst>
                <a:ext uri="{FF2B5EF4-FFF2-40B4-BE49-F238E27FC236}">
                  <a16:creationId xmlns:a16="http://schemas.microsoft.com/office/drawing/2014/main" id="{C8FE8F0D-462A-463F-BEC1-5636478B7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125"/>
              <a:ext cx="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Line 9">
              <a:extLst>
                <a:ext uri="{FF2B5EF4-FFF2-40B4-BE49-F238E27FC236}">
                  <a16:creationId xmlns:a16="http://schemas.microsoft.com/office/drawing/2014/main" id="{F404579C-C3D1-4326-932C-652733DF8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1181"/>
              <a:ext cx="2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10">
              <a:extLst>
                <a:ext uri="{FF2B5EF4-FFF2-40B4-BE49-F238E27FC236}">
                  <a16:creationId xmlns:a16="http://schemas.microsoft.com/office/drawing/2014/main" id="{84665DAE-514C-4A7A-9034-348DA86D9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1" y="1181"/>
              <a:ext cx="1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Rectangle 11">
              <a:extLst>
                <a:ext uri="{FF2B5EF4-FFF2-40B4-BE49-F238E27FC236}">
                  <a16:creationId xmlns:a16="http://schemas.microsoft.com/office/drawing/2014/main" id="{EDC12DF9-11AB-45F6-A8F6-7995E2F8F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106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2400"/>
            </a:p>
          </p:txBody>
        </p:sp>
        <p:sp>
          <p:nvSpPr>
            <p:cNvPr id="40020" name="Rectangle 12">
              <a:extLst>
                <a:ext uri="{FF2B5EF4-FFF2-40B4-BE49-F238E27FC236}">
                  <a16:creationId xmlns:a16="http://schemas.microsoft.com/office/drawing/2014/main" id="{4B609B37-D7ED-4B04-90A2-0E7E9695A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2400"/>
            </a:p>
          </p:txBody>
        </p:sp>
        <p:sp>
          <p:nvSpPr>
            <p:cNvPr id="40021" name="Rectangle 13">
              <a:extLst>
                <a:ext uri="{FF2B5EF4-FFF2-40B4-BE49-F238E27FC236}">
                  <a16:creationId xmlns:a16="http://schemas.microsoft.com/office/drawing/2014/main" id="{AB15343A-89C6-4A1F-9AD4-BAEAB1CF7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178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2400"/>
            </a:p>
          </p:txBody>
        </p:sp>
        <p:sp>
          <p:nvSpPr>
            <p:cNvPr id="40022" name="Rectangle 14">
              <a:extLst>
                <a:ext uri="{FF2B5EF4-FFF2-40B4-BE49-F238E27FC236}">
                  <a16:creationId xmlns:a16="http://schemas.microsoft.com/office/drawing/2014/main" id="{A6EB165B-786D-4DC4-8750-001864352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03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8</a:t>
              </a:r>
              <a:endParaRPr lang="en-US" altLang="cs-CZ" sz="2400"/>
            </a:p>
          </p:txBody>
        </p:sp>
        <p:sp>
          <p:nvSpPr>
            <p:cNvPr id="40023" name="Rectangle 15">
              <a:extLst>
                <a:ext uri="{FF2B5EF4-FFF2-40B4-BE49-F238E27FC236}">
                  <a16:creationId xmlns:a16="http://schemas.microsoft.com/office/drawing/2014/main" id="{B3178CCA-CAD7-443D-862D-13C13CBD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40024" name="Rectangle 16">
              <a:extLst>
                <a:ext uri="{FF2B5EF4-FFF2-40B4-BE49-F238E27FC236}">
                  <a16:creationId xmlns:a16="http://schemas.microsoft.com/office/drawing/2014/main" id="{70EA9ABE-23F1-48AE-9AEB-0DBDD3E9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40025" name="Rectangle 17">
              <a:extLst>
                <a:ext uri="{FF2B5EF4-FFF2-40B4-BE49-F238E27FC236}">
                  <a16:creationId xmlns:a16="http://schemas.microsoft.com/office/drawing/2014/main" id="{BC55AFA8-C462-42DC-AF8C-F6BB9D366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082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,</a:t>
              </a:r>
              <a:endParaRPr lang="en-US" altLang="cs-CZ" sz="2400"/>
            </a:p>
          </p:txBody>
        </p:sp>
        <p:sp>
          <p:nvSpPr>
            <p:cNvPr id="40026" name="Rectangle 18">
              <a:extLst>
                <a:ext uri="{FF2B5EF4-FFF2-40B4-BE49-F238E27FC236}">
                  <a16:creationId xmlns:a16="http://schemas.microsoft.com/office/drawing/2014/main" id="{E4E1F8C8-8C81-4981-AF91-4DEC98F0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40027" name="Rectangle 19">
              <a:extLst>
                <a:ext uri="{FF2B5EF4-FFF2-40B4-BE49-F238E27FC236}">
                  <a16:creationId xmlns:a16="http://schemas.microsoft.com/office/drawing/2014/main" id="{8A539909-5A8F-404F-A680-3918D6B22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08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40028" name="Rectangle 20">
              <a:extLst>
                <a:ext uri="{FF2B5EF4-FFF2-40B4-BE49-F238E27FC236}">
                  <a16:creationId xmlns:a16="http://schemas.microsoft.com/office/drawing/2014/main" id="{67CCF7B8-5AC8-4AA9-A664-D24D8E873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40029" name="Rectangle 21">
              <a:extLst>
                <a:ext uri="{FF2B5EF4-FFF2-40B4-BE49-F238E27FC236}">
                  <a16:creationId xmlns:a16="http://schemas.microsoft.com/office/drawing/2014/main" id="{EB0D0779-C21C-4B09-8902-E63CAE4A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98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g</a:t>
              </a:r>
              <a:endParaRPr lang="en-US" altLang="cs-CZ" sz="2400"/>
            </a:p>
          </p:txBody>
        </p:sp>
        <p:sp>
          <p:nvSpPr>
            <p:cNvPr id="40030" name="Rectangle 22">
              <a:extLst>
                <a:ext uri="{FF2B5EF4-FFF2-40B4-BE49-F238E27FC236}">
                  <a16:creationId xmlns:a16="http://schemas.microsoft.com/office/drawing/2014/main" id="{13FCC809-4FEA-4087-B687-D8E751CD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40031" name="Rectangle 23">
              <a:extLst>
                <a:ext uri="{FF2B5EF4-FFF2-40B4-BE49-F238E27FC236}">
                  <a16:creationId xmlns:a16="http://schemas.microsoft.com/office/drawing/2014/main" id="{DCF9B2BF-6148-45FF-AE7F-27AFEBC2B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2400"/>
            </a:p>
          </p:txBody>
        </p:sp>
        <p:sp>
          <p:nvSpPr>
            <p:cNvPr id="40032" name="Rectangle 24">
              <a:extLst>
                <a:ext uri="{FF2B5EF4-FFF2-40B4-BE49-F238E27FC236}">
                  <a16:creationId xmlns:a16="http://schemas.microsoft.com/office/drawing/2014/main" id="{D406513A-8BA5-4BE0-AE3D-C7D4E12D6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203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dl</a:t>
              </a:r>
              <a:endParaRPr lang="en-US" altLang="cs-CZ" sz="2400"/>
            </a:p>
          </p:txBody>
        </p:sp>
        <p:sp>
          <p:nvSpPr>
            <p:cNvPr id="40033" name="Rectangle 25">
              <a:extLst>
                <a:ext uri="{FF2B5EF4-FFF2-40B4-BE49-F238E27FC236}">
                  <a16:creationId xmlns:a16="http://schemas.microsoft.com/office/drawing/2014/main" id="{02E859D9-0E63-439A-9C6B-986194252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985"/>
              <a:ext cx="18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dH</a:t>
              </a:r>
              <a:endParaRPr lang="en-US" altLang="cs-CZ" sz="2400"/>
            </a:p>
          </p:txBody>
        </p:sp>
        <p:sp>
          <p:nvSpPr>
            <p:cNvPr id="40034" name="Rectangle 26">
              <a:extLst>
                <a:ext uri="{FF2B5EF4-FFF2-40B4-BE49-F238E27FC236}">
                  <a16:creationId xmlns:a16="http://schemas.microsoft.com/office/drawing/2014/main" id="{2B97B3C1-CB04-43FF-AB87-8BCD03903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08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40035" name="Rectangle 27">
              <a:extLst>
                <a:ext uri="{FF2B5EF4-FFF2-40B4-BE49-F238E27FC236}">
                  <a16:creationId xmlns:a16="http://schemas.microsoft.com/office/drawing/2014/main" id="{9C27C892-0385-4B67-9BD2-4CE8629A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08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2400"/>
            </a:p>
          </p:txBody>
        </p:sp>
        <p:sp>
          <p:nvSpPr>
            <p:cNvPr id="40036" name="Rectangle 28">
              <a:extLst>
                <a:ext uri="{FF2B5EF4-FFF2-40B4-BE49-F238E27FC236}">
                  <a16:creationId xmlns:a16="http://schemas.microsoft.com/office/drawing/2014/main" id="{79130BED-344C-471D-8BCB-6084D6F29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082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u</a:t>
              </a:r>
              <a:endParaRPr lang="en-US" altLang="cs-CZ" sz="2400"/>
            </a:p>
          </p:txBody>
        </p:sp>
        <p:sp>
          <p:nvSpPr>
            <p:cNvPr id="40037" name="Rectangle 29">
              <a:extLst>
                <a:ext uri="{FF2B5EF4-FFF2-40B4-BE49-F238E27FC236}">
                  <a16:creationId xmlns:a16="http://schemas.microsoft.com/office/drawing/2014/main" id="{E7667B00-3BEF-422F-BA2B-9E3D2D936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cs-CZ" sz="2400"/>
            </a:p>
          </p:txBody>
        </p:sp>
        <p:sp>
          <p:nvSpPr>
            <p:cNvPr id="40038" name="Rectangle 30">
              <a:extLst>
                <a:ext uri="{FF2B5EF4-FFF2-40B4-BE49-F238E27FC236}">
                  <a16:creationId xmlns:a16="http://schemas.microsoft.com/office/drawing/2014/main" id="{5CA2F2ED-3F42-42A5-8267-8AB7B0385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96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cs-CZ" sz="2400"/>
            </a:p>
          </p:txBody>
        </p:sp>
        <p:sp>
          <p:nvSpPr>
            <p:cNvPr id="40039" name="Rectangle 31">
              <a:extLst>
                <a:ext uri="{FF2B5EF4-FFF2-40B4-BE49-F238E27FC236}">
                  <a16:creationId xmlns:a16="http://schemas.microsoft.com/office/drawing/2014/main" id="{91DAE2CC-09D5-4F79-8C78-5070C1E8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  <p:sp>
          <p:nvSpPr>
            <p:cNvPr id="40040" name="Rectangle 32">
              <a:extLst>
                <a:ext uri="{FF2B5EF4-FFF2-40B4-BE49-F238E27FC236}">
                  <a16:creationId xmlns:a16="http://schemas.microsoft.com/office/drawing/2014/main" id="{DB74A606-3ACD-42F4-B96D-CE8F45C9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2400"/>
            </a:p>
          </p:txBody>
        </p:sp>
        <p:sp>
          <p:nvSpPr>
            <p:cNvPr id="40041" name="Rectangle 33">
              <a:extLst>
                <a:ext uri="{FF2B5EF4-FFF2-40B4-BE49-F238E27FC236}">
                  <a16:creationId xmlns:a16="http://schemas.microsoft.com/office/drawing/2014/main" id="{966900EF-1C22-4405-B7E5-586029DF2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06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</p:grpSp>
      <p:sp>
        <p:nvSpPr>
          <p:cNvPr id="39944" name="Rectangle 34">
            <a:extLst>
              <a:ext uri="{FF2B5EF4-FFF2-40B4-BE49-F238E27FC236}">
                <a16:creationId xmlns:a16="http://schemas.microsoft.com/office/drawing/2014/main" id="{14208D4B-FEFD-4557-8741-6240904C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1924050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en-US" altLang="cs-CZ" sz="2400"/>
          </a:p>
        </p:txBody>
      </p:sp>
      <p:grpSp>
        <p:nvGrpSpPr>
          <p:cNvPr id="39945" name="Group 35">
            <a:extLst>
              <a:ext uri="{FF2B5EF4-FFF2-40B4-BE49-F238E27FC236}">
                <a16:creationId xmlns:a16="http://schemas.microsoft.com/office/drawing/2014/main" id="{690458A2-7DC5-4178-BE27-AF68EFCA066E}"/>
              </a:ext>
            </a:extLst>
          </p:cNvPr>
          <p:cNvGrpSpPr>
            <a:grpSpLocks/>
          </p:cNvGrpSpPr>
          <p:nvPr/>
        </p:nvGrpSpPr>
        <p:grpSpPr bwMode="auto">
          <a:xfrm>
            <a:off x="5514975" y="1839913"/>
            <a:ext cx="1225550" cy="341312"/>
            <a:chOff x="3474" y="1118"/>
            <a:chExt cx="772" cy="215"/>
          </a:xfrm>
        </p:grpSpPr>
        <p:sp>
          <p:nvSpPr>
            <p:cNvPr id="40006" name="Rectangle 36">
              <a:extLst>
                <a:ext uri="{FF2B5EF4-FFF2-40B4-BE49-F238E27FC236}">
                  <a16:creationId xmlns:a16="http://schemas.microsoft.com/office/drawing/2014/main" id="{108F38B0-1863-41BB-8BB8-F48D8A401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12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2400"/>
            </a:p>
          </p:txBody>
        </p:sp>
        <p:sp>
          <p:nvSpPr>
            <p:cNvPr id="40007" name="Rectangle 37">
              <a:extLst>
                <a:ext uri="{FF2B5EF4-FFF2-40B4-BE49-F238E27FC236}">
                  <a16:creationId xmlns:a16="http://schemas.microsoft.com/office/drawing/2014/main" id="{F5BEC4DC-14E7-4788-8C25-299C2F45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122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2400"/>
            </a:p>
          </p:txBody>
        </p:sp>
        <p:sp>
          <p:nvSpPr>
            <p:cNvPr id="40008" name="Rectangle 38">
              <a:extLst>
                <a:ext uri="{FF2B5EF4-FFF2-40B4-BE49-F238E27FC236}">
                  <a16:creationId xmlns:a16="http://schemas.microsoft.com/office/drawing/2014/main" id="{15B08C83-389A-46AF-834B-CB63DEA1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122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2400"/>
            </a:p>
          </p:txBody>
        </p:sp>
        <p:sp>
          <p:nvSpPr>
            <p:cNvPr id="40009" name="Rectangle 39">
              <a:extLst>
                <a:ext uri="{FF2B5EF4-FFF2-40B4-BE49-F238E27FC236}">
                  <a16:creationId xmlns:a16="http://schemas.microsoft.com/office/drawing/2014/main" id="{CC158C20-DA8F-4251-BF69-FA094391B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113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2400"/>
            </a:p>
          </p:txBody>
        </p:sp>
        <p:sp>
          <p:nvSpPr>
            <p:cNvPr id="40010" name="Rectangle 40">
              <a:extLst>
                <a:ext uri="{FF2B5EF4-FFF2-40B4-BE49-F238E27FC236}">
                  <a16:creationId xmlns:a16="http://schemas.microsoft.com/office/drawing/2014/main" id="{CCB75C25-F2F0-433A-8A60-1B96B5161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113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2400"/>
            </a:p>
          </p:txBody>
        </p:sp>
        <p:sp>
          <p:nvSpPr>
            <p:cNvPr id="40011" name="Rectangle 41">
              <a:extLst>
                <a:ext uri="{FF2B5EF4-FFF2-40B4-BE49-F238E27FC236}">
                  <a16:creationId xmlns:a16="http://schemas.microsoft.com/office/drawing/2014/main" id="{8D4C8E9C-0699-43B2-B053-4801BB10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1135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40012" name="Rectangle 42">
              <a:extLst>
                <a:ext uri="{FF2B5EF4-FFF2-40B4-BE49-F238E27FC236}">
                  <a16:creationId xmlns:a16="http://schemas.microsoft.com/office/drawing/2014/main" id="{3B7E831E-27E2-4E9F-90C0-552C85527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113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C</a:t>
              </a:r>
              <a:endParaRPr lang="en-US" altLang="cs-CZ" sz="2400"/>
            </a:p>
          </p:txBody>
        </p:sp>
        <p:sp>
          <p:nvSpPr>
            <p:cNvPr id="40013" name="Rectangle 43">
              <a:extLst>
                <a:ext uri="{FF2B5EF4-FFF2-40B4-BE49-F238E27FC236}">
                  <a16:creationId xmlns:a16="http://schemas.microsoft.com/office/drawing/2014/main" id="{A3F3F92B-6F9E-492C-91FB-C91E5B3A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1135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2400"/>
            </a:p>
          </p:txBody>
        </p:sp>
        <p:sp>
          <p:nvSpPr>
            <p:cNvPr id="40014" name="Rectangle 44">
              <a:extLst>
                <a:ext uri="{FF2B5EF4-FFF2-40B4-BE49-F238E27FC236}">
                  <a16:creationId xmlns:a16="http://schemas.microsoft.com/office/drawing/2014/main" id="{D4FF6AE6-2DCB-48D3-9A0B-6B4E35A98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113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2400"/>
            </a:p>
          </p:txBody>
        </p:sp>
        <p:sp>
          <p:nvSpPr>
            <p:cNvPr id="40015" name="Rectangle 45">
              <a:extLst>
                <a:ext uri="{FF2B5EF4-FFF2-40B4-BE49-F238E27FC236}">
                  <a16:creationId xmlns:a16="http://schemas.microsoft.com/office/drawing/2014/main" id="{F2C94A9F-9ED5-4A47-9118-63ADB03E2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1118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2400"/>
            </a:p>
          </p:txBody>
        </p:sp>
      </p:grpSp>
      <p:sp>
        <p:nvSpPr>
          <p:cNvPr id="39946" name="Rectangle 46">
            <a:extLst>
              <a:ext uri="{FF2B5EF4-FFF2-40B4-BE49-F238E27FC236}">
                <a16:creationId xmlns:a16="http://schemas.microsoft.com/office/drawing/2014/main" id="{FCFF1A70-66FE-4DB1-9A2D-B80E66EE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6843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400"/>
          </a:p>
        </p:txBody>
      </p:sp>
      <p:sp>
        <p:nvSpPr>
          <p:cNvPr id="39947" name="Rectangle 47">
            <a:extLst>
              <a:ext uri="{FF2B5EF4-FFF2-40B4-BE49-F238E27FC236}">
                <a16:creationId xmlns:a16="http://schemas.microsoft.com/office/drawing/2014/main" id="{3C232099-4121-4C32-8AA8-101B5828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86188"/>
            <a:ext cx="914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                       </a:t>
            </a:r>
            <a:endParaRPr lang="en-US" altLang="cs-CZ" sz="2400"/>
          </a:p>
        </p:txBody>
      </p:sp>
      <p:grpSp>
        <p:nvGrpSpPr>
          <p:cNvPr id="39948" name="Group 48">
            <a:extLst>
              <a:ext uri="{FF2B5EF4-FFF2-40B4-BE49-F238E27FC236}">
                <a16:creationId xmlns:a16="http://schemas.microsoft.com/office/drawing/2014/main" id="{E80BD84A-24A8-4C9F-8951-821B43492D4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647950"/>
            <a:ext cx="3178175" cy="1260475"/>
            <a:chOff x="1593" y="1405"/>
            <a:chExt cx="2002" cy="794"/>
          </a:xfrm>
        </p:grpSpPr>
        <p:grpSp>
          <p:nvGrpSpPr>
            <p:cNvPr id="39951" name="Group 49">
              <a:extLst>
                <a:ext uri="{FF2B5EF4-FFF2-40B4-BE49-F238E27FC236}">
                  <a16:creationId xmlns:a16="http://schemas.microsoft.com/office/drawing/2014/main" id="{F1B6258D-8DEC-40FE-A5BF-1102C86C8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3" y="1405"/>
              <a:ext cx="2002" cy="794"/>
              <a:chOff x="1593" y="1405"/>
              <a:chExt cx="2002" cy="794"/>
            </a:xfrm>
          </p:grpSpPr>
          <p:sp>
            <p:nvSpPr>
              <p:cNvPr id="39957" name="Line 50">
                <a:extLst>
                  <a:ext uri="{FF2B5EF4-FFF2-40B4-BE49-F238E27FC236}">
                    <a16:creationId xmlns:a16="http://schemas.microsoft.com/office/drawing/2014/main" id="{8CFB3040-D1F0-4835-8192-0C06DD243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1739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Line 51">
                <a:extLst>
                  <a:ext uri="{FF2B5EF4-FFF2-40B4-BE49-F238E27FC236}">
                    <a16:creationId xmlns:a16="http://schemas.microsoft.com/office/drawing/2014/main" id="{3269AA55-97EE-4A1F-AC85-A25AE3806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2198"/>
                <a:ext cx="166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59" name="Group 52">
                <a:extLst>
                  <a:ext uri="{FF2B5EF4-FFF2-40B4-BE49-F238E27FC236}">
                    <a16:creationId xmlns:a16="http://schemas.microsoft.com/office/drawing/2014/main" id="{06EA4091-CB90-46A2-AF46-A949E10F7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7" y="1740"/>
                <a:ext cx="456" cy="456"/>
                <a:chOff x="2347" y="1740"/>
                <a:chExt cx="456" cy="456"/>
              </a:xfrm>
            </p:grpSpPr>
            <p:sp>
              <p:nvSpPr>
                <p:cNvPr id="40004" name="Freeform 53">
                  <a:extLst>
                    <a:ext uri="{FF2B5EF4-FFF2-40B4-BE49-F238E27FC236}">
                      <a16:creationId xmlns:a16="http://schemas.microsoft.com/office/drawing/2014/main" id="{B8ED38FD-78E3-4F20-8FAC-B37BC94D7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w 456"/>
                    <a:gd name="T67" fmla="*/ 228 h 456"/>
                    <a:gd name="T68" fmla="*/ 0 w 456"/>
                    <a:gd name="T69" fmla="*/ 0 h 4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6"/>
                    <a:gd name="T106" fmla="*/ 0 h 456"/>
                    <a:gd name="T107" fmla="*/ 456 w 456"/>
                    <a:gd name="T108" fmla="*/ 456 h 45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  <a:lnTo>
                        <a:pt x="0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5" name="Freeform 54">
                  <a:extLst>
                    <a:ext uri="{FF2B5EF4-FFF2-40B4-BE49-F238E27FC236}">
                      <a16:creationId xmlns:a16="http://schemas.microsoft.com/office/drawing/2014/main" id="{69F76C51-98DC-48B9-9806-EA1736683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740"/>
                  <a:ext cx="456" cy="456"/>
                </a:xfrm>
                <a:custGeom>
                  <a:avLst/>
                  <a:gdLst>
                    <a:gd name="T0" fmla="*/ 0 w 456"/>
                    <a:gd name="T1" fmla="*/ 0 h 456"/>
                    <a:gd name="T2" fmla="*/ 47 w 456"/>
                    <a:gd name="T3" fmla="*/ 2 h 456"/>
                    <a:gd name="T4" fmla="*/ 92 w 456"/>
                    <a:gd name="T5" fmla="*/ 5 h 456"/>
                    <a:gd name="T6" fmla="*/ 135 w 456"/>
                    <a:gd name="T7" fmla="*/ 10 h 456"/>
                    <a:gd name="T8" fmla="*/ 178 w 456"/>
                    <a:gd name="T9" fmla="*/ 19 h 456"/>
                    <a:gd name="T10" fmla="*/ 217 w 456"/>
                    <a:gd name="T11" fmla="*/ 27 h 456"/>
                    <a:gd name="T12" fmla="*/ 255 w 456"/>
                    <a:gd name="T13" fmla="*/ 39 h 456"/>
                    <a:gd name="T14" fmla="*/ 289 w 456"/>
                    <a:gd name="T15" fmla="*/ 52 h 456"/>
                    <a:gd name="T16" fmla="*/ 322 w 456"/>
                    <a:gd name="T17" fmla="*/ 66 h 456"/>
                    <a:gd name="T18" fmla="*/ 352 w 456"/>
                    <a:gd name="T19" fmla="*/ 83 h 456"/>
                    <a:gd name="T20" fmla="*/ 377 w 456"/>
                    <a:gd name="T21" fmla="*/ 101 h 456"/>
                    <a:gd name="T22" fmla="*/ 401 w 456"/>
                    <a:gd name="T23" fmla="*/ 119 h 456"/>
                    <a:gd name="T24" fmla="*/ 420 w 456"/>
                    <a:gd name="T25" fmla="*/ 140 h 456"/>
                    <a:gd name="T26" fmla="*/ 435 w 456"/>
                    <a:gd name="T27" fmla="*/ 160 h 456"/>
                    <a:gd name="T28" fmla="*/ 446 w 456"/>
                    <a:gd name="T29" fmla="*/ 181 h 456"/>
                    <a:gd name="T30" fmla="*/ 453 w 456"/>
                    <a:gd name="T31" fmla="*/ 204 h 456"/>
                    <a:gd name="T32" fmla="*/ 456 w 456"/>
                    <a:gd name="T33" fmla="*/ 228 h 456"/>
                    <a:gd name="T34" fmla="*/ 453 w 456"/>
                    <a:gd name="T35" fmla="*/ 251 h 456"/>
                    <a:gd name="T36" fmla="*/ 447 w 456"/>
                    <a:gd name="T37" fmla="*/ 274 h 456"/>
                    <a:gd name="T38" fmla="*/ 435 w 456"/>
                    <a:gd name="T39" fmla="*/ 295 h 456"/>
                    <a:gd name="T40" fmla="*/ 420 w 456"/>
                    <a:gd name="T41" fmla="*/ 317 h 456"/>
                    <a:gd name="T42" fmla="*/ 402 w 456"/>
                    <a:gd name="T43" fmla="*/ 336 h 456"/>
                    <a:gd name="T44" fmla="*/ 379 w 456"/>
                    <a:gd name="T45" fmla="*/ 355 h 456"/>
                    <a:gd name="T46" fmla="*/ 353 w 456"/>
                    <a:gd name="T47" fmla="*/ 373 h 456"/>
                    <a:gd name="T48" fmla="*/ 324 w 456"/>
                    <a:gd name="T49" fmla="*/ 389 h 456"/>
                    <a:gd name="T50" fmla="*/ 292 w 456"/>
                    <a:gd name="T51" fmla="*/ 403 h 456"/>
                    <a:gd name="T52" fmla="*/ 256 w 456"/>
                    <a:gd name="T53" fmla="*/ 417 h 456"/>
                    <a:gd name="T54" fmla="*/ 219 w 456"/>
                    <a:gd name="T55" fmla="*/ 428 h 456"/>
                    <a:gd name="T56" fmla="*/ 179 w 456"/>
                    <a:gd name="T57" fmla="*/ 438 h 456"/>
                    <a:gd name="T58" fmla="*/ 137 w 456"/>
                    <a:gd name="T59" fmla="*/ 445 h 456"/>
                    <a:gd name="T60" fmla="*/ 95 w 456"/>
                    <a:gd name="T61" fmla="*/ 451 h 456"/>
                    <a:gd name="T62" fmla="*/ 49 w 456"/>
                    <a:gd name="T63" fmla="*/ 455 h 456"/>
                    <a:gd name="T64" fmla="*/ 3 w 456"/>
                    <a:gd name="T65" fmla="*/ 456 h 4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6"/>
                    <a:gd name="T100" fmla="*/ 0 h 456"/>
                    <a:gd name="T101" fmla="*/ 456 w 456"/>
                    <a:gd name="T102" fmla="*/ 456 h 4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6" h="456">
                      <a:moveTo>
                        <a:pt x="0" y="0"/>
                      </a:moveTo>
                      <a:lnTo>
                        <a:pt x="47" y="2"/>
                      </a:lnTo>
                      <a:lnTo>
                        <a:pt x="92" y="5"/>
                      </a:lnTo>
                      <a:lnTo>
                        <a:pt x="135" y="10"/>
                      </a:lnTo>
                      <a:lnTo>
                        <a:pt x="178" y="19"/>
                      </a:lnTo>
                      <a:lnTo>
                        <a:pt x="217" y="27"/>
                      </a:lnTo>
                      <a:lnTo>
                        <a:pt x="255" y="39"/>
                      </a:lnTo>
                      <a:lnTo>
                        <a:pt x="289" y="52"/>
                      </a:lnTo>
                      <a:lnTo>
                        <a:pt x="322" y="66"/>
                      </a:lnTo>
                      <a:lnTo>
                        <a:pt x="352" y="83"/>
                      </a:lnTo>
                      <a:lnTo>
                        <a:pt x="377" y="101"/>
                      </a:lnTo>
                      <a:lnTo>
                        <a:pt x="401" y="119"/>
                      </a:lnTo>
                      <a:lnTo>
                        <a:pt x="420" y="140"/>
                      </a:lnTo>
                      <a:lnTo>
                        <a:pt x="435" y="160"/>
                      </a:lnTo>
                      <a:lnTo>
                        <a:pt x="446" y="181"/>
                      </a:lnTo>
                      <a:lnTo>
                        <a:pt x="453" y="204"/>
                      </a:lnTo>
                      <a:lnTo>
                        <a:pt x="456" y="228"/>
                      </a:lnTo>
                      <a:lnTo>
                        <a:pt x="453" y="251"/>
                      </a:lnTo>
                      <a:lnTo>
                        <a:pt x="447" y="274"/>
                      </a:lnTo>
                      <a:lnTo>
                        <a:pt x="435" y="295"/>
                      </a:lnTo>
                      <a:lnTo>
                        <a:pt x="420" y="317"/>
                      </a:lnTo>
                      <a:lnTo>
                        <a:pt x="402" y="336"/>
                      </a:lnTo>
                      <a:lnTo>
                        <a:pt x="379" y="355"/>
                      </a:lnTo>
                      <a:lnTo>
                        <a:pt x="353" y="373"/>
                      </a:lnTo>
                      <a:lnTo>
                        <a:pt x="324" y="389"/>
                      </a:lnTo>
                      <a:lnTo>
                        <a:pt x="292" y="403"/>
                      </a:lnTo>
                      <a:lnTo>
                        <a:pt x="256" y="417"/>
                      </a:lnTo>
                      <a:lnTo>
                        <a:pt x="219" y="428"/>
                      </a:lnTo>
                      <a:lnTo>
                        <a:pt x="179" y="438"/>
                      </a:lnTo>
                      <a:lnTo>
                        <a:pt x="137" y="445"/>
                      </a:lnTo>
                      <a:lnTo>
                        <a:pt x="95" y="451"/>
                      </a:lnTo>
                      <a:lnTo>
                        <a:pt x="49" y="455"/>
                      </a:lnTo>
                      <a:lnTo>
                        <a:pt x="3" y="456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60" name="Group 55">
                <a:extLst>
                  <a:ext uri="{FF2B5EF4-FFF2-40B4-BE49-F238E27FC236}">
                    <a16:creationId xmlns:a16="http://schemas.microsoft.com/office/drawing/2014/main" id="{E2FB10B2-9209-4BE2-A301-B8D9247F9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" y="1946"/>
                <a:ext cx="2002" cy="52"/>
                <a:chOff x="1593" y="1946"/>
                <a:chExt cx="2002" cy="52"/>
              </a:xfrm>
            </p:grpSpPr>
            <p:sp>
              <p:nvSpPr>
                <p:cNvPr id="39976" name="Rectangle 56">
                  <a:extLst>
                    <a:ext uri="{FF2B5EF4-FFF2-40B4-BE49-F238E27FC236}">
                      <a16:creationId xmlns:a16="http://schemas.microsoft.com/office/drawing/2014/main" id="{A0602FD7-6903-4B81-838A-C0EAF1E3D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3" y="1964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7" name="Rectangle 57">
                  <a:extLst>
                    <a:ext uri="{FF2B5EF4-FFF2-40B4-BE49-F238E27FC236}">
                      <a16:creationId xmlns:a16="http://schemas.microsoft.com/office/drawing/2014/main" id="{0FEEF773-73B7-44B0-A149-7EF1A8A04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8" name="Rectangle 58">
                  <a:extLst>
                    <a:ext uri="{FF2B5EF4-FFF2-40B4-BE49-F238E27FC236}">
                      <a16:creationId xmlns:a16="http://schemas.microsoft.com/office/drawing/2014/main" id="{EFA58D09-68A0-4864-82A3-D583F5CDB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9" name="Rectangle 59">
                  <a:extLst>
                    <a:ext uri="{FF2B5EF4-FFF2-40B4-BE49-F238E27FC236}">
                      <a16:creationId xmlns:a16="http://schemas.microsoft.com/office/drawing/2014/main" id="{E68A69B9-DB99-47BD-AD2A-21D5E2696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0" name="Rectangle 60">
                  <a:extLst>
                    <a:ext uri="{FF2B5EF4-FFF2-40B4-BE49-F238E27FC236}">
                      <a16:creationId xmlns:a16="http://schemas.microsoft.com/office/drawing/2014/main" id="{518E4D52-3851-409D-9E44-5F1BE9644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964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1" name="Rectangle 61">
                  <a:extLst>
                    <a:ext uri="{FF2B5EF4-FFF2-40B4-BE49-F238E27FC236}">
                      <a16:creationId xmlns:a16="http://schemas.microsoft.com/office/drawing/2014/main" id="{1C0E5813-50AE-481D-B761-55C9C973C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" y="1964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2" name="Freeform 62">
                  <a:extLst>
                    <a:ext uri="{FF2B5EF4-FFF2-40B4-BE49-F238E27FC236}">
                      <a16:creationId xmlns:a16="http://schemas.microsoft.com/office/drawing/2014/main" id="{B44A00CA-E62C-420E-8E2C-901B27CB3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4" y="1964"/>
                  <a:ext cx="78" cy="11"/>
                </a:xfrm>
                <a:custGeom>
                  <a:avLst/>
                  <a:gdLst>
                    <a:gd name="T0" fmla="*/ 0 w 78"/>
                    <a:gd name="T1" fmla="*/ 0 h 11"/>
                    <a:gd name="T2" fmla="*/ 0 w 78"/>
                    <a:gd name="T3" fmla="*/ 10 h 11"/>
                    <a:gd name="T4" fmla="*/ 78 w 78"/>
                    <a:gd name="T5" fmla="*/ 11 h 11"/>
                    <a:gd name="T6" fmla="*/ 78 w 78"/>
                    <a:gd name="T7" fmla="*/ 1 h 11"/>
                    <a:gd name="T8" fmla="*/ 0 w 7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1"/>
                    <a:gd name="T17" fmla="*/ 78 w 78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8" y="11"/>
                      </a:lnTo>
                      <a:lnTo>
                        <a:pt x="78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Rectangle 63">
                  <a:extLst>
                    <a:ext uri="{FF2B5EF4-FFF2-40B4-BE49-F238E27FC236}">
                      <a16:creationId xmlns:a16="http://schemas.microsoft.com/office/drawing/2014/main" id="{18261660-3C9A-4CB3-850F-B8ADD10DE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2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4" name="Rectangle 64">
                  <a:extLst>
                    <a:ext uri="{FF2B5EF4-FFF2-40B4-BE49-F238E27FC236}">
                      <a16:creationId xmlns:a16="http://schemas.microsoft.com/office/drawing/2014/main" id="{19457189-F562-49A0-8510-9E5DD0729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1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5" name="Rectangle 65">
                  <a:extLst>
                    <a:ext uri="{FF2B5EF4-FFF2-40B4-BE49-F238E27FC236}">
                      <a16:creationId xmlns:a16="http://schemas.microsoft.com/office/drawing/2014/main" id="{9261995E-7A7B-4EAB-AE77-54E60012A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9" y="1965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6" name="Rectangle 66">
                  <a:extLst>
                    <a:ext uri="{FF2B5EF4-FFF2-40B4-BE49-F238E27FC236}">
                      <a16:creationId xmlns:a16="http://schemas.microsoft.com/office/drawing/2014/main" id="{C2C2FA8D-6205-4DEA-ACC3-63C4D1EF5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8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7" name="Rectangle 67">
                  <a:extLst>
                    <a:ext uri="{FF2B5EF4-FFF2-40B4-BE49-F238E27FC236}">
                      <a16:creationId xmlns:a16="http://schemas.microsoft.com/office/drawing/2014/main" id="{D4178DA6-02BC-4EAF-A869-624E90CA6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5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8" name="Rectangle 68">
                  <a:extLst>
                    <a:ext uri="{FF2B5EF4-FFF2-40B4-BE49-F238E27FC236}">
                      <a16:creationId xmlns:a16="http://schemas.microsoft.com/office/drawing/2014/main" id="{6DC2C2CA-8499-4CEE-8B91-694EC7426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5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89" name="Rectangle 69">
                  <a:extLst>
                    <a:ext uri="{FF2B5EF4-FFF2-40B4-BE49-F238E27FC236}">
                      <a16:creationId xmlns:a16="http://schemas.microsoft.com/office/drawing/2014/main" id="{8B31E0A0-A091-41A1-8E8C-B305C98AC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0" name="Rectangle 70">
                  <a:extLst>
                    <a:ext uri="{FF2B5EF4-FFF2-40B4-BE49-F238E27FC236}">
                      <a16:creationId xmlns:a16="http://schemas.microsoft.com/office/drawing/2014/main" id="{0EA45482-FDD7-45E1-9487-5608CEDA8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2" y="1965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1" name="Rectangle 71">
                  <a:extLst>
                    <a:ext uri="{FF2B5EF4-FFF2-40B4-BE49-F238E27FC236}">
                      <a16:creationId xmlns:a16="http://schemas.microsoft.com/office/drawing/2014/main" id="{81F7CB8F-3B79-4600-A69D-4D754347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9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2" name="Rectangle 72">
                  <a:extLst>
                    <a:ext uri="{FF2B5EF4-FFF2-40B4-BE49-F238E27FC236}">
                      <a16:creationId xmlns:a16="http://schemas.microsoft.com/office/drawing/2014/main" id="{EFC63087-F8A7-4BDF-8E94-344BC1881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8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3" name="Rectangle 73">
                  <a:extLst>
                    <a:ext uri="{FF2B5EF4-FFF2-40B4-BE49-F238E27FC236}">
                      <a16:creationId xmlns:a16="http://schemas.microsoft.com/office/drawing/2014/main" id="{1AC2B294-422A-4D84-B06B-67BEAF39C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6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4" name="Rectangle 74">
                  <a:extLst>
                    <a:ext uri="{FF2B5EF4-FFF2-40B4-BE49-F238E27FC236}">
                      <a16:creationId xmlns:a16="http://schemas.microsoft.com/office/drawing/2014/main" id="{07D1CA40-16CC-4A47-A8D0-21BEEDBBA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" y="1965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5" name="Rectangle 75">
                  <a:extLst>
                    <a:ext uri="{FF2B5EF4-FFF2-40B4-BE49-F238E27FC236}">
                      <a16:creationId xmlns:a16="http://schemas.microsoft.com/office/drawing/2014/main" id="{11D33811-B951-4C83-A958-2DE2D5D3F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3" y="1965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6" name="Freeform 76">
                  <a:extLst>
                    <a:ext uri="{FF2B5EF4-FFF2-40B4-BE49-F238E27FC236}">
                      <a16:creationId xmlns:a16="http://schemas.microsoft.com/office/drawing/2014/main" id="{011CF9B0-DB96-4351-8863-8C7CA8442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1965"/>
                  <a:ext cx="79" cy="11"/>
                </a:xfrm>
                <a:custGeom>
                  <a:avLst/>
                  <a:gdLst>
                    <a:gd name="T0" fmla="*/ 0 w 79"/>
                    <a:gd name="T1" fmla="*/ 0 h 11"/>
                    <a:gd name="T2" fmla="*/ 0 w 79"/>
                    <a:gd name="T3" fmla="*/ 10 h 11"/>
                    <a:gd name="T4" fmla="*/ 79 w 79"/>
                    <a:gd name="T5" fmla="*/ 11 h 11"/>
                    <a:gd name="T6" fmla="*/ 79 w 79"/>
                    <a:gd name="T7" fmla="*/ 1 h 11"/>
                    <a:gd name="T8" fmla="*/ 0 w 7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11"/>
                    <a:gd name="T17" fmla="*/ 79 w 7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1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79" y="11"/>
                      </a:lnTo>
                      <a:lnTo>
                        <a:pt x="7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Rectangle 77">
                  <a:extLst>
                    <a:ext uri="{FF2B5EF4-FFF2-40B4-BE49-F238E27FC236}">
                      <a16:creationId xmlns:a16="http://schemas.microsoft.com/office/drawing/2014/main" id="{5E34BE7D-0D83-45CB-89EB-FE51C5B86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0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8" name="Rectangle 78">
                  <a:extLst>
                    <a:ext uri="{FF2B5EF4-FFF2-40B4-BE49-F238E27FC236}">
                      <a16:creationId xmlns:a16="http://schemas.microsoft.com/office/drawing/2014/main" id="{2EC33DF4-532B-42D2-8E3D-EDFE4ED4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9" y="1966"/>
                  <a:ext cx="79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99" name="Rectangle 79">
                  <a:extLst>
                    <a:ext uri="{FF2B5EF4-FFF2-40B4-BE49-F238E27FC236}">
                      <a16:creationId xmlns:a16="http://schemas.microsoft.com/office/drawing/2014/main" id="{ACC1D0E5-A5EF-430F-BF67-C4E5BC9EF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40000" name="Rectangle 80">
                  <a:extLst>
                    <a:ext uri="{FF2B5EF4-FFF2-40B4-BE49-F238E27FC236}">
                      <a16:creationId xmlns:a16="http://schemas.microsoft.com/office/drawing/2014/main" id="{485BB68E-2891-45A4-9BBD-B92BA71C2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6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40001" name="Rectangle 81">
                  <a:extLst>
                    <a:ext uri="{FF2B5EF4-FFF2-40B4-BE49-F238E27FC236}">
                      <a16:creationId xmlns:a16="http://schemas.microsoft.com/office/drawing/2014/main" id="{014D0C92-0881-49A7-808B-2531176B7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4" y="196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40002" name="Rectangle 82">
                  <a:extLst>
                    <a:ext uri="{FF2B5EF4-FFF2-40B4-BE49-F238E27FC236}">
                      <a16:creationId xmlns:a16="http://schemas.microsoft.com/office/drawing/2014/main" id="{5CCE82CD-2E9E-4681-AF03-5A0CB1049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3" y="1966"/>
                  <a:ext cx="7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40003" name="Freeform 83">
                  <a:extLst>
                    <a:ext uri="{FF2B5EF4-FFF2-40B4-BE49-F238E27FC236}">
                      <a16:creationId xmlns:a16="http://schemas.microsoft.com/office/drawing/2014/main" id="{F8B9375D-9B54-4BD7-9AE3-99FBBE497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" y="194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61" name="Line 84">
                <a:extLst>
                  <a:ext uri="{FF2B5EF4-FFF2-40B4-BE49-F238E27FC236}">
                    <a16:creationId xmlns:a16="http://schemas.microsoft.com/office/drawing/2014/main" id="{1C902C59-C9DB-49BB-999E-853229400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739"/>
                <a:ext cx="1" cy="45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62" name="Group 85">
                <a:extLst>
                  <a:ext uri="{FF2B5EF4-FFF2-40B4-BE49-F238E27FC236}">
                    <a16:creationId xmlns:a16="http://schemas.microsoft.com/office/drawing/2014/main" id="{64752243-3D8E-4E9C-8D9F-C7751F9E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4" y="1739"/>
                <a:ext cx="10" cy="459"/>
                <a:chOff x="2664" y="1739"/>
                <a:chExt cx="10" cy="459"/>
              </a:xfrm>
            </p:grpSpPr>
            <p:sp>
              <p:nvSpPr>
                <p:cNvPr id="39971" name="Rectangle 86">
                  <a:extLst>
                    <a:ext uri="{FF2B5EF4-FFF2-40B4-BE49-F238E27FC236}">
                      <a16:creationId xmlns:a16="http://schemas.microsoft.com/office/drawing/2014/main" id="{A1571EC0-09B9-46CF-B3FD-8781420BC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739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2" name="Rectangle 87">
                  <a:extLst>
                    <a:ext uri="{FF2B5EF4-FFF2-40B4-BE49-F238E27FC236}">
                      <a16:creationId xmlns:a16="http://schemas.microsoft.com/office/drawing/2014/main" id="{69E0425A-5B67-4EE1-AD33-A892C89F2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847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3" name="Rectangle 88">
                  <a:extLst>
                    <a:ext uri="{FF2B5EF4-FFF2-40B4-BE49-F238E27FC236}">
                      <a16:creationId xmlns:a16="http://schemas.microsoft.com/office/drawing/2014/main" id="{39E61104-9BD6-45B3-AA6F-DC662EA35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954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4" name="Rectangle 89">
                  <a:extLst>
                    <a:ext uri="{FF2B5EF4-FFF2-40B4-BE49-F238E27FC236}">
                      <a16:creationId xmlns:a16="http://schemas.microsoft.com/office/drawing/2014/main" id="{8212A5BD-38BD-454A-9CC9-9AA8A4DD9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062"/>
                  <a:ext cx="10" cy="7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  <p:sp>
              <p:nvSpPr>
                <p:cNvPr id="39975" name="Rectangle 90">
                  <a:extLst>
                    <a:ext uri="{FF2B5EF4-FFF2-40B4-BE49-F238E27FC236}">
                      <a16:creationId xmlns:a16="http://schemas.microsoft.com/office/drawing/2014/main" id="{E4B31B58-ECA0-405B-853E-BFF79B643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169"/>
                  <a:ext cx="10" cy="2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cs-CZ" altLang="cs-CZ" sz="2400"/>
                </a:p>
              </p:txBody>
            </p:sp>
          </p:grpSp>
          <p:sp>
            <p:nvSpPr>
              <p:cNvPr id="39963" name="Line 91">
                <a:extLst>
                  <a:ext uri="{FF2B5EF4-FFF2-40B4-BE49-F238E27FC236}">
                    <a16:creationId xmlns:a16="http://schemas.microsoft.com/office/drawing/2014/main" id="{F2F8AE1B-84BD-4EF2-B786-741C63B18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4" name="Line 92">
                <a:extLst>
                  <a:ext uri="{FF2B5EF4-FFF2-40B4-BE49-F238E27FC236}">
                    <a16:creationId xmlns:a16="http://schemas.microsoft.com/office/drawing/2014/main" id="{E5CD3A82-0F9A-4BBB-8732-2D5481939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9" y="1539"/>
                <a:ext cx="1" cy="1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65" name="Group 93">
                <a:extLst>
                  <a:ext uri="{FF2B5EF4-FFF2-40B4-BE49-F238E27FC236}">
                    <a16:creationId xmlns:a16="http://schemas.microsoft.com/office/drawing/2014/main" id="{7EDCA869-7863-4975-AB99-4020CD43D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5" y="1574"/>
                <a:ext cx="307" cy="54"/>
                <a:chOff x="2355" y="1574"/>
                <a:chExt cx="307" cy="54"/>
              </a:xfrm>
            </p:grpSpPr>
            <p:sp>
              <p:nvSpPr>
                <p:cNvPr id="39968" name="Line 94">
                  <a:extLst>
                    <a:ext uri="{FF2B5EF4-FFF2-40B4-BE49-F238E27FC236}">
                      <a16:creationId xmlns:a16="http://schemas.microsoft.com/office/drawing/2014/main" id="{7F52ABB0-DDC8-4C98-BAC3-EF833F479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5" y="1601"/>
                  <a:ext cx="307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9" name="Freeform 95">
                  <a:extLst>
                    <a:ext uri="{FF2B5EF4-FFF2-40B4-BE49-F238E27FC236}">
                      <a16:creationId xmlns:a16="http://schemas.microsoft.com/office/drawing/2014/main" id="{BCDC9B23-CE43-4763-9A02-364448CB6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" y="1574"/>
                  <a:ext cx="82" cy="53"/>
                </a:xfrm>
                <a:custGeom>
                  <a:avLst/>
                  <a:gdLst>
                    <a:gd name="T0" fmla="*/ 82 w 82"/>
                    <a:gd name="T1" fmla="*/ 0 h 53"/>
                    <a:gd name="T2" fmla="*/ 0 w 82"/>
                    <a:gd name="T3" fmla="*/ 27 h 53"/>
                    <a:gd name="T4" fmla="*/ 82 w 82"/>
                    <a:gd name="T5" fmla="*/ 53 h 53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3"/>
                    <a:gd name="T11" fmla="*/ 82 w 82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3">
                      <a:moveTo>
                        <a:pt x="82" y="0"/>
                      </a:moveTo>
                      <a:lnTo>
                        <a:pt x="0" y="27"/>
                      </a:lnTo>
                      <a:lnTo>
                        <a:pt x="82" y="53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0" name="Freeform 96">
                  <a:extLst>
                    <a:ext uri="{FF2B5EF4-FFF2-40B4-BE49-F238E27FC236}">
                      <a16:creationId xmlns:a16="http://schemas.microsoft.com/office/drawing/2014/main" id="{934D2B0D-2DCF-4E10-84B7-E5DF5A27F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0" y="1576"/>
                  <a:ext cx="82" cy="52"/>
                </a:xfrm>
                <a:custGeom>
                  <a:avLst/>
                  <a:gdLst>
                    <a:gd name="T0" fmla="*/ 0 w 82"/>
                    <a:gd name="T1" fmla="*/ 52 h 52"/>
                    <a:gd name="T2" fmla="*/ 82 w 82"/>
                    <a:gd name="T3" fmla="*/ 25 h 52"/>
                    <a:gd name="T4" fmla="*/ 0 w 82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82"/>
                    <a:gd name="T10" fmla="*/ 0 h 52"/>
                    <a:gd name="T11" fmla="*/ 82 w 82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2" h="52">
                      <a:moveTo>
                        <a:pt x="0" y="52"/>
                      </a:moveTo>
                      <a:lnTo>
                        <a:pt x="82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66" name="Rectangle 97">
                <a:extLst>
                  <a:ext uri="{FF2B5EF4-FFF2-40B4-BE49-F238E27FC236}">
                    <a16:creationId xmlns:a16="http://schemas.microsoft.com/office/drawing/2014/main" id="{C4134F25-E244-4A42-B4BF-606D8A1C0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1405"/>
                <a:ext cx="14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  <p:sp>
            <p:nvSpPr>
              <p:cNvPr id="39967" name="Rectangle 98">
                <a:extLst>
                  <a:ext uri="{FF2B5EF4-FFF2-40B4-BE49-F238E27FC236}">
                    <a16:creationId xmlns:a16="http://schemas.microsoft.com/office/drawing/2014/main" id="{C45D74F1-4651-43C8-B0F7-F83D1CA51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965"/>
                <a:ext cx="14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39952" name="Group 99">
              <a:extLst>
                <a:ext uri="{FF2B5EF4-FFF2-40B4-BE49-F238E27FC236}">
                  <a16:creationId xmlns:a16="http://schemas.microsoft.com/office/drawing/2014/main" id="{FB9C45FF-6BE1-4A1F-BEDE-718A42C91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94"/>
              <a:ext cx="56" cy="115"/>
              <a:chOff x="2497" y="1494"/>
              <a:chExt cx="56" cy="115"/>
            </a:xfrm>
          </p:grpSpPr>
          <p:sp>
            <p:nvSpPr>
              <p:cNvPr id="39955" name="Line 100">
                <a:extLst>
                  <a:ext uri="{FF2B5EF4-FFF2-40B4-BE49-F238E27FC236}">
                    <a16:creationId xmlns:a16="http://schemas.microsoft.com/office/drawing/2014/main" id="{86BB1B40-7CFF-410F-A84F-8687BACCD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4" y="1516"/>
                <a:ext cx="49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Rectangle 101">
                <a:extLst>
                  <a:ext uri="{FF2B5EF4-FFF2-40B4-BE49-F238E27FC236}">
                    <a16:creationId xmlns:a16="http://schemas.microsoft.com/office/drawing/2014/main" id="{7B3FFA1D-E1FD-4534-89A9-B2A512EC8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1494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200" i="1">
                    <a:solidFill>
                      <a:srgbClr val="000000"/>
                    </a:solidFill>
                  </a:rPr>
                  <a:t>u</a:t>
                </a:r>
                <a:endParaRPr lang="en-US" altLang="cs-CZ" sz="2400"/>
              </a:p>
            </p:txBody>
          </p:sp>
        </p:grpSp>
        <p:sp>
          <p:nvSpPr>
            <p:cNvPr id="39953" name="Rectangle 102">
              <a:extLst>
                <a:ext uri="{FF2B5EF4-FFF2-40B4-BE49-F238E27FC236}">
                  <a16:creationId xmlns:a16="http://schemas.microsoft.com/office/drawing/2014/main" id="{EADE8F0F-6FF4-430B-A3BF-F80E4479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961"/>
              <a:ext cx="1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9954" name="Rectangle 103">
              <a:extLst>
                <a:ext uri="{FF2B5EF4-FFF2-40B4-BE49-F238E27FC236}">
                  <a16:creationId xmlns:a16="http://schemas.microsoft.com/office/drawing/2014/main" id="{8D4C1CF0-C223-4C1B-B88A-AEB75EA5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004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l</a:t>
              </a:r>
              <a:endParaRPr lang="en-US" altLang="cs-CZ" sz="2400"/>
            </a:p>
          </p:txBody>
        </p:sp>
      </p:grpSp>
      <p:sp>
        <p:nvSpPr>
          <p:cNvPr id="39949" name="Rectangle 104">
            <a:extLst>
              <a:ext uri="{FF2B5EF4-FFF2-40B4-BE49-F238E27FC236}">
                <a16:creationId xmlns:a16="http://schemas.microsoft.com/office/drawing/2014/main" id="{F5EC4938-A1A8-4062-808D-BC4E88B4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7861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</a:t>
            </a:r>
            <a:endParaRPr lang="en-US" altLang="cs-CZ" sz="2400"/>
          </a:p>
        </p:txBody>
      </p:sp>
      <p:sp>
        <p:nvSpPr>
          <p:cNvPr id="39950" name="Text Box 105">
            <a:extLst>
              <a:ext uri="{FF2B5EF4-FFF2-40B4-BE49-F238E27FC236}">
                <a16:creationId xmlns:a16="http://schemas.microsoft.com/office/drawing/2014/main" id="{574EF8B0-FBF2-462D-B8B1-318626CD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168775"/>
            <a:ext cx="2970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/>
              <a:t>local  velocities within a capillary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F352B6BD-793D-421A-89A5-AA22D2CE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476250"/>
            <a:ext cx="6678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0000FF"/>
                </a:solidFill>
                <a:latin typeface="Arial" panose="020B0604020202020204" pitchFamily="34" charset="0"/>
              </a:rPr>
              <a:t>Hydraulic</a:t>
            </a:r>
            <a:r>
              <a:rPr lang="en-US" altLang="cs-CZ" sz="2800">
                <a:solidFill>
                  <a:srgbClr val="0000FF"/>
                </a:solidFill>
                <a:latin typeface="Arial" panose="020B0604020202020204" pitchFamily="34" charset="0"/>
              </a:rPr>
              <a:t> conductivity of a capillary bunch</a:t>
            </a:r>
            <a:endParaRPr lang="en-US" altLang="cs-CZ" sz="2800"/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9C6CCF1D-B4C0-4B32-910C-7980298C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69215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AFD0D97D-E547-4225-8D30-2B1643772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001713"/>
            <a:ext cx="4502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Macros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kopic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flux rate within a bunch of capillaries</a:t>
            </a:r>
            <a:endParaRPr lang="en-US" altLang="cs-CZ" sz="1600"/>
          </a:p>
        </p:txBody>
      </p:sp>
      <p:sp>
        <p:nvSpPr>
          <p:cNvPr id="41989" name="Rectangle 8">
            <a:extLst>
              <a:ext uri="{FF2B5EF4-FFF2-40B4-BE49-F238E27FC236}">
                <a16:creationId xmlns:a16="http://schemas.microsoft.com/office/drawing/2014/main" id="{405608E7-FBC9-425A-B6D3-465E2B2B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36663"/>
            <a:ext cx="4471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(obtained by integration of microscopic flux rates)</a:t>
            </a:r>
            <a:endParaRPr lang="en-US" altLang="cs-CZ" sz="1600"/>
          </a:p>
        </p:txBody>
      </p:sp>
      <p:sp>
        <p:nvSpPr>
          <p:cNvPr id="41990" name="Rectangle 9">
            <a:extLst>
              <a:ext uri="{FF2B5EF4-FFF2-40B4-BE49-F238E27FC236}">
                <a16:creationId xmlns:a16="http://schemas.microsoft.com/office/drawing/2014/main" id="{1435743D-7170-44F1-9780-694B6BEB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12366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8CC63B1C-38B9-4594-8241-BD021139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97063"/>
            <a:ext cx="830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endParaRPr lang="en-US" altLang="cs-CZ" sz="1600"/>
          </a:p>
        </p:txBody>
      </p:sp>
      <p:grpSp>
        <p:nvGrpSpPr>
          <p:cNvPr id="41992" name="Group 11">
            <a:extLst>
              <a:ext uri="{FF2B5EF4-FFF2-40B4-BE49-F238E27FC236}">
                <a16:creationId xmlns:a16="http://schemas.microsoft.com/office/drawing/2014/main" id="{1657B9FC-5EF9-47F3-B178-4417E499B683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1628775"/>
            <a:ext cx="2774950" cy="681038"/>
            <a:chOff x="1201" y="1026"/>
            <a:chExt cx="1748" cy="429"/>
          </a:xfrm>
        </p:grpSpPr>
        <p:sp>
          <p:nvSpPr>
            <p:cNvPr id="42048" name="Line 12">
              <a:extLst>
                <a:ext uri="{FF2B5EF4-FFF2-40B4-BE49-F238E27FC236}">
                  <a16:creationId xmlns:a16="http://schemas.microsoft.com/office/drawing/2014/main" id="{C0F97968-2654-4B45-9CFC-4813E4B36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6" y="1209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13">
              <a:extLst>
                <a:ext uri="{FF2B5EF4-FFF2-40B4-BE49-F238E27FC236}">
                  <a16:creationId xmlns:a16="http://schemas.microsoft.com/office/drawing/2014/main" id="{639CA774-3FB1-4799-9A95-C804C6BE3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1209"/>
              <a:ext cx="1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Line 14">
              <a:extLst>
                <a:ext uri="{FF2B5EF4-FFF2-40B4-BE49-F238E27FC236}">
                  <a16:creationId xmlns:a16="http://schemas.microsoft.com/office/drawing/2014/main" id="{1AFC1955-86D3-43BA-9875-C1F883123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115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Rectangle 15">
              <a:extLst>
                <a:ext uri="{FF2B5EF4-FFF2-40B4-BE49-F238E27FC236}">
                  <a16:creationId xmlns:a16="http://schemas.microsoft.com/office/drawing/2014/main" id="{F653A9BA-7FDB-4E84-BCBA-40E2A1E9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1079"/>
              <a:ext cx="19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2052" name="Rectangle 16">
              <a:extLst>
                <a:ext uri="{FF2B5EF4-FFF2-40B4-BE49-F238E27FC236}">
                  <a16:creationId xmlns:a16="http://schemas.microsoft.com/office/drawing/2014/main" id="{6A9105DD-2D63-4709-91DC-B30F3C36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079"/>
              <a:ext cx="19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2053" name="Rectangle 17">
              <a:extLst>
                <a:ext uri="{FF2B5EF4-FFF2-40B4-BE49-F238E27FC236}">
                  <a16:creationId xmlns:a16="http://schemas.microsoft.com/office/drawing/2014/main" id="{4D854DD4-5825-4E6B-ABC6-D76676352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1100"/>
              <a:ext cx="16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2054" name="Rectangle 18">
              <a:extLst>
                <a:ext uri="{FF2B5EF4-FFF2-40B4-BE49-F238E27FC236}">
                  <a16:creationId xmlns:a16="http://schemas.microsoft.com/office/drawing/2014/main" id="{BF47CD2A-BA8A-4011-ADA6-A4571DBC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1100"/>
              <a:ext cx="16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2055" name="Rectangle 19">
              <a:extLst>
                <a:ext uri="{FF2B5EF4-FFF2-40B4-BE49-F238E27FC236}">
                  <a16:creationId xmlns:a16="http://schemas.microsoft.com/office/drawing/2014/main" id="{2741F0EA-007E-47AA-9765-2D67D54A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1369"/>
              <a:ext cx="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56" name="Rectangle 20">
              <a:extLst>
                <a:ext uri="{FF2B5EF4-FFF2-40B4-BE49-F238E27FC236}">
                  <a16:creationId xmlns:a16="http://schemas.microsoft.com/office/drawing/2014/main" id="{097E2961-376A-4EEF-918C-E97B06593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1369"/>
              <a:ext cx="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57" name="Rectangle 21">
              <a:extLst>
                <a:ext uri="{FF2B5EF4-FFF2-40B4-BE49-F238E27FC236}">
                  <a16:creationId xmlns:a16="http://schemas.microsoft.com/office/drawing/2014/main" id="{8FB001BE-7FC4-42D2-87DF-AB0D89828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326"/>
              <a:ext cx="9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42058" name="Rectangle 22">
              <a:extLst>
                <a:ext uri="{FF2B5EF4-FFF2-40B4-BE49-F238E27FC236}">
                  <a16:creationId xmlns:a16="http://schemas.microsoft.com/office/drawing/2014/main" id="{52C5A2CA-7F69-4E43-9189-8C5E05E3D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319"/>
              <a:ext cx="9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59" name="Rectangle 23">
              <a:extLst>
                <a:ext uri="{FF2B5EF4-FFF2-40B4-BE49-F238E27FC236}">
                  <a16:creationId xmlns:a16="http://schemas.microsoft.com/office/drawing/2014/main" id="{591757C6-EE80-4CAA-B730-11D1DF909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1326"/>
              <a:ext cx="9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42060" name="Rectangle 24">
              <a:extLst>
                <a:ext uri="{FF2B5EF4-FFF2-40B4-BE49-F238E27FC236}">
                  <a16:creationId xmlns:a16="http://schemas.microsoft.com/office/drawing/2014/main" id="{0A7B8CD2-B366-4C7F-823B-201D138CA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1319"/>
              <a:ext cx="9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61" name="Rectangle 25">
              <a:extLst>
                <a:ext uri="{FF2B5EF4-FFF2-40B4-BE49-F238E27FC236}">
                  <a16:creationId xmlns:a16="http://schemas.microsoft.com/office/drawing/2014/main" id="{E4FA2CEE-5401-40BE-BE29-BEB41D75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1206"/>
              <a:ext cx="9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62" name="Rectangle 26">
              <a:extLst>
                <a:ext uri="{FF2B5EF4-FFF2-40B4-BE49-F238E27FC236}">
                  <a16:creationId xmlns:a16="http://schemas.microsoft.com/office/drawing/2014/main" id="{5FA7FEC3-2654-4651-8965-90D4CA63F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11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dA</a:t>
              </a:r>
              <a:endParaRPr lang="en-US" altLang="cs-CZ" sz="1600"/>
            </a:p>
          </p:txBody>
        </p:sp>
        <p:sp>
          <p:nvSpPr>
            <p:cNvPr id="42063" name="Rectangle 27">
              <a:extLst>
                <a:ext uri="{FF2B5EF4-FFF2-40B4-BE49-F238E27FC236}">
                  <a16:creationId xmlns:a16="http://schemas.microsoft.com/office/drawing/2014/main" id="{968A69AF-F29C-455B-A550-75BAFD14E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116"/>
              <a:ext cx="1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u</a:t>
              </a:r>
              <a:endParaRPr lang="en-US" altLang="cs-CZ" sz="1600"/>
            </a:p>
          </p:txBody>
        </p:sp>
        <p:sp>
          <p:nvSpPr>
            <p:cNvPr id="42064" name="Rectangle 28">
              <a:extLst>
                <a:ext uri="{FF2B5EF4-FFF2-40B4-BE49-F238E27FC236}">
                  <a16:creationId xmlns:a16="http://schemas.microsoft.com/office/drawing/2014/main" id="{52157828-4F35-4524-B986-B8D343F7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228"/>
              <a:ext cx="1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42065" name="Rectangle 29">
              <a:extLst>
                <a:ext uri="{FF2B5EF4-FFF2-40B4-BE49-F238E27FC236}">
                  <a16:creationId xmlns:a16="http://schemas.microsoft.com/office/drawing/2014/main" id="{719FE08C-9B96-49CB-BC42-6CE4DD468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111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dA</a:t>
              </a:r>
              <a:endParaRPr lang="en-US" altLang="cs-CZ" sz="1600"/>
            </a:p>
          </p:txBody>
        </p:sp>
        <p:sp>
          <p:nvSpPr>
            <p:cNvPr id="42066" name="Rectangle 30">
              <a:extLst>
                <a:ext uri="{FF2B5EF4-FFF2-40B4-BE49-F238E27FC236}">
                  <a16:creationId xmlns:a16="http://schemas.microsoft.com/office/drawing/2014/main" id="{7B8E1336-34E7-45DE-9E00-F93DD3F2D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1116"/>
              <a:ext cx="1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u</a:t>
              </a:r>
              <a:endParaRPr lang="en-US" altLang="cs-CZ" sz="1600"/>
            </a:p>
          </p:txBody>
        </p:sp>
        <p:sp>
          <p:nvSpPr>
            <p:cNvPr id="42067" name="Rectangle 31">
              <a:extLst>
                <a:ext uri="{FF2B5EF4-FFF2-40B4-BE49-F238E27FC236}">
                  <a16:creationId xmlns:a16="http://schemas.microsoft.com/office/drawing/2014/main" id="{F13B3587-5952-4F93-A6B3-3E0AF5E77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1228"/>
              <a:ext cx="1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42068" name="Rectangle 32">
              <a:extLst>
                <a:ext uri="{FF2B5EF4-FFF2-40B4-BE49-F238E27FC236}">
                  <a16:creationId xmlns:a16="http://schemas.microsoft.com/office/drawing/2014/main" id="{3A0560AD-2265-4070-B5DB-9C16652B9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1116"/>
              <a:ext cx="14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42069" name="Rectangle 33">
              <a:extLst>
                <a:ext uri="{FF2B5EF4-FFF2-40B4-BE49-F238E27FC236}">
                  <a16:creationId xmlns:a16="http://schemas.microsoft.com/office/drawing/2014/main" id="{B0FA95A5-B3E7-40CA-B1AD-0DC828955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1116"/>
              <a:ext cx="1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v</a:t>
              </a:r>
              <a:endParaRPr lang="en-US" altLang="cs-CZ" sz="1600"/>
            </a:p>
          </p:txBody>
        </p:sp>
        <p:sp>
          <p:nvSpPr>
            <p:cNvPr id="42070" name="Rectangle 34">
              <a:extLst>
                <a:ext uri="{FF2B5EF4-FFF2-40B4-BE49-F238E27FC236}">
                  <a16:creationId xmlns:a16="http://schemas.microsoft.com/office/drawing/2014/main" id="{3AC50DBA-AB3C-430E-BB83-614BEA0BA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1116"/>
              <a:ext cx="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 </a:t>
              </a:r>
              <a:endParaRPr lang="en-US" altLang="cs-CZ" sz="1600"/>
            </a:p>
          </p:txBody>
        </p:sp>
        <p:sp>
          <p:nvSpPr>
            <p:cNvPr id="42071" name="Rectangle 35">
              <a:extLst>
                <a:ext uri="{FF2B5EF4-FFF2-40B4-BE49-F238E27FC236}">
                  <a16:creationId xmlns:a16="http://schemas.microsoft.com/office/drawing/2014/main" id="{44DD970E-9AC7-4C1E-919B-58813020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026"/>
              <a:ext cx="1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2072" name="Rectangle 36">
              <a:extLst>
                <a:ext uri="{FF2B5EF4-FFF2-40B4-BE49-F238E27FC236}">
                  <a16:creationId xmlns:a16="http://schemas.microsoft.com/office/drawing/2014/main" id="{376729A1-0689-48E6-B0A6-99A15CD60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116"/>
              <a:ext cx="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 </a:t>
              </a:r>
              <a:endParaRPr lang="en-US" altLang="cs-CZ" sz="1600"/>
            </a:p>
          </p:txBody>
        </p:sp>
        <p:sp>
          <p:nvSpPr>
            <p:cNvPr id="42073" name="Rectangle 37">
              <a:extLst>
                <a:ext uri="{FF2B5EF4-FFF2-40B4-BE49-F238E27FC236}">
                  <a16:creationId xmlns:a16="http://schemas.microsoft.com/office/drawing/2014/main" id="{470A02FE-E981-4915-95F8-ED58391EA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1026"/>
              <a:ext cx="1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2074" name="Rectangle 38">
              <a:extLst>
                <a:ext uri="{FF2B5EF4-FFF2-40B4-BE49-F238E27FC236}">
                  <a16:creationId xmlns:a16="http://schemas.microsoft.com/office/drawing/2014/main" id="{56D4A8BD-298B-449D-A21F-005A264BD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1116"/>
              <a:ext cx="10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2075" name="Rectangle 39">
              <a:extLst>
                <a:ext uri="{FF2B5EF4-FFF2-40B4-BE49-F238E27FC236}">
                  <a16:creationId xmlns:a16="http://schemas.microsoft.com/office/drawing/2014/main" id="{F81508C6-A002-43C3-A95A-DA500D27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116"/>
              <a:ext cx="10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1993" name="Rectangle 40">
            <a:extLst>
              <a:ext uri="{FF2B5EF4-FFF2-40B4-BE49-F238E27FC236}">
                <a16:creationId xmlns:a16="http://schemas.microsoft.com/office/drawing/2014/main" id="{7224E2B6-EDB6-4DD6-B47C-7FE1DCB0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9706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1994" name="Rectangle 41">
            <a:extLst>
              <a:ext uri="{FF2B5EF4-FFF2-40B4-BE49-F238E27FC236}">
                <a16:creationId xmlns:a16="http://schemas.microsoft.com/office/drawing/2014/main" id="{F0F71BA1-C8F2-47EA-BFEE-469C54D3D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89706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1995" name="Rectangle 42">
            <a:extLst>
              <a:ext uri="{FF2B5EF4-FFF2-40B4-BE49-F238E27FC236}">
                <a16:creationId xmlns:a16="http://schemas.microsoft.com/office/drawing/2014/main" id="{4E092269-B2FB-4AC5-8E80-79156A847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08225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endParaRPr lang="en-US" altLang="cs-CZ" sz="1600"/>
          </a:p>
        </p:txBody>
      </p:sp>
      <p:sp>
        <p:nvSpPr>
          <p:cNvPr id="41996" name="Rectangle 43">
            <a:extLst>
              <a:ext uri="{FF2B5EF4-FFF2-40B4-BE49-F238E27FC236}">
                <a16:creationId xmlns:a16="http://schemas.microsoft.com/office/drawing/2014/main" id="{827CD98E-3D30-4A13-AD2A-36DE5CB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2282825"/>
            <a:ext cx="24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A</a:t>
            </a:r>
            <a:r>
              <a:rPr lang="en-US" altLang="cs-CZ" sz="1800" i="1" baseline="-2500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1997" name="Rectangle 44">
            <a:extLst>
              <a:ext uri="{FF2B5EF4-FFF2-40B4-BE49-F238E27FC236}">
                <a16:creationId xmlns:a16="http://schemas.microsoft.com/office/drawing/2014/main" id="{1705B7C0-D5E9-4AE7-BC58-B426F1B5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08225"/>
            <a:ext cx="6181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part of the cross section area containing capillaries filled with water</a:t>
            </a:r>
            <a:endParaRPr lang="en-US" altLang="cs-CZ" sz="1600"/>
          </a:p>
        </p:txBody>
      </p:sp>
      <p:sp>
        <p:nvSpPr>
          <p:cNvPr id="41998" name="Rectangle 48">
            <a:extLst>
              <a:ext uri="{FF2B5EF4-FFF2-40B4-BE49-F238E27FC236}">
                <a16:creationId xmlns:a16="http://schemas.microsoft.com/office/drawing/2014/main" id="{EA112627-3D94-4CD8-A69A-4ACF5D979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541588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1999" name="Rectangle 49">
            <a:extLst>
              <a:ext uri="{FF2B5EF4-FFF2-40B4-BE49-F238E27FC236}">
                <a16:creationId xmlns:a16="http://schemas.microsoft.com/office/drawing/2014/main" id="{5E148DF0-EC42-4D0C-9471-6A4036EC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76538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00" name="Rectangle 50">
            <a:extLst>
              <a:ext uri="{FF2B5EF4-FFF2-40B4-BE49-F238E27FC236}">
                <a16:creationId xmlns:a16="http://schemas.microsoft.com/office/drawing/2014/main" id="{9E869CC6-0001-4555-B856-FCDF93353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09900"/>
            <a:ext cx="2346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The relationship between </a:t>
            </a:r>
            <a:endParaRPr lang="en-US" altLang="cs-CZ" sz="1600"/>
          </a:p>
        </p:txBody>
      </p:sp>
      <p:sp>
        <p:nvSpPr>
          <p:cNvPr id="42001" name="Rectangle 51">
            <a:extLst>
              <a:ext uri="{FF2B5EF4-FFF2-40B4-BE49-F238E27FC236}">
                <a16:creationId xmlns:a16="http://schemas.microsoft.com/office/drawing/2014/main" id="{91D89F68-4E0B-4B73-BB74-B8058933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000375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and</a:t>
            </a:r>
            <a:endParaRPr lang="en-US" altLang="cs-CZ" sz="1600"/>
          </a:p>
        </p:txBody>
      </p:sp>
      <p:sp>
        <p:nvSpPr>
          <p:cNvPr id="82962" name="Rectangle 52">
            <a:extLst>
              <a:ext uri="{FF2B5EF4-FFF2-40B4-BE49-F238E27FC236}">
                <a16:creationId xmlns:a16="http://schemas.microsoft.com/office/drawing/2014/main" id="{1632F571-8523-46A8-8EF1-00A2B410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970213"/>
            <a:ext cx="88900" cy="2762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i="1" dirty="0">
                <a:solidFill>
                  <a:srgbClr val="000000"/>
                </a:solidFill>
                <a:latin typeface="+mn-lt"/>
              </a:rPr>
              <a:t>r</a:t>
            </a:r>
            <a:endParaRPr lang="en-US" altLang="cs-CZ" sz="1800" dirty="0">
              <a:latin typeface="+mn-lt"/>
            </a:endParaRPr>
          </a:p>
        </p:txBody>
      </p:sp>
      <p:sp>
        <p:nvSpPr>
          <p:cNvPr id="42003" name="Rectangle 53">
            <a:extLst>
              <a:ext uri="{FF2B5EF4-FFF2-40B4-BE49-F238E27FC236}">
                <a16:creationId xmlns:a16="http://schemas.microsoft.com/office/drawing/2014/main" id="{E0B224CD-8222-4503-B33D-2DD2588F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2052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is assumed (and also</a:t>
            </a:r>
            <a:endParaRPr lang="en-US" altLang="cs-CZ" sz="1600"/>
          </a:p>
        </p:txBody>
      </p:sp>
      <p:sp>
        <p:nvSpPr>
          <p:cNvPr id="42004" name="Rectangle 54">
            <a:extLst>
              <a:ext uri="{FF2B5EF4-FFF2-40B4-BE49-F238E27FC236}">
                <a16:creationId xmlns:a16="http://schemas.microsoft.com/office/drawing/2014/main" id="{8A1AF4B3-6B65-4286-8745-55D85750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43263"/>
            <a:ext cx="2243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dA/ A</a:t>
            </a:r>
            <a:r>
              <a:rPr lang="en-US" altLang="cs-CZ" sz="1800" i="1" baseline="-25000">
                <a:solidFill>
                  <a:srgbClr val="000000"/>
                </a:solidFill>
              </a:rPr>
              <a:t>w</a:t>
            </a:r>
            <a:r>
              <a:rPr lang="en-US" altLang="cs-CZ" sz="1800" i="1">
                <a:solidFill>
                  <a:srgbClr val="000000"/>
                </a:solidFill>
              </a:rPr>
              <a:t> = f(r ) dr/F(r</a:t>
            </a:r>
            <a:r>
              <a:rPr lang="en-US" altLang="cs-CZ" sz="1800" i="1" baseline="-25000">
                <a:solidFill>
                  <a:srgbClr val="000000"/>
                </a:solidFill>
              </a:rPr>
              <a:t>w</a:t>
            </a:r>
            <a:r>
              <a:rPr lang="en-US" altLang="cs-CZ" sz="1800" i="1">
                <a:solidFill>
                  <a:srgbClr val="000000"/>
                </a:solidFill>
              </a:rPr>
              <a:t>))</a:t>
            </a:r>
            <a:r>
              <a:rPr lang="cs-CZ" altLang="cs-CZ" sz="1800" i="1">
                <a:solidFill>
                  <a:srgbClr val="000000"/>
                </a:solidFill>
              </a:rPr>
              <a:t>.</a:t>
            </a:r>
            <a:r>
              <a:rPr lang="en-US" altLang="cs-CZ" sz="1800" i="1">
                <a:solidFill>
                  <a:srgbClr val="000000"/>
                </a:solidFill>
              </a:rPr>
              <a:t> </a:t>
            </a:r>
            <a:endParaRPr lang="en-US" altLang="cs-CZ" sz="1800" i="1" baseline="-25000">
              <a:solidFill>
                <a:srgbClr val="000000"/>
              </a:solidFill>
            </a:endParaRPr>
          </a:p>
        </p:txBody>
      </p:sp>
      <p:sp>
        <p:nvSpPr>
          <p:cNvPr id="42005" name="Rectangle 55">
            <a:extLst>
              <a:ext uri="{FF2B5EF4-FFF2-40B4-BE49-F238E27FC236}">
                <a16:creationId xmlns:a16="http://schemas.microsoft.com/office/drawing/2014/main" id="{5C133DFA-C862-478D-8F84-5FF9C5617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32432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06" name="Rectangle 56">
            <a:extLst>
              <a:ext uri="{FF2B5EF4-FFF2-40B4-BE49-F238E27FC236}">
                <a16:creationId xmlns:a16="http://schemas.microsoft.com/office/drawing/2014/main" id="{233B32FC-3EA4-47BB-B83C-FE4B45421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6866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Then:</a:t>
            </a:r>
            <a:endParaRPr lang="en-US" altLang="cs-CZ" sz="1600"/>
          </a:p>
        </p:txBody>
      </p:sp>
      <p:sp>
        <p:nvSpPr>
          <p:cNvPr id="42007" name="Rectangle 57">
            <a:extLst>
              <a:ext uri="{FF2B5EF4-FFF2-40B4-BE49-F238E27FC236}">
                <a16:creationId xmlns:a16="http://schemas.microsoft.com/office/drawing/2014/main" id="{E5F7A696-954C-4D57-A1E8-C72FDB0B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32432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08" name="Rectangle 58">
            <a:extLst>
              <a:ext uri="{FF2B5EF4-FFF2-40B4-BE49-F238E27FC236}">
                <a16:creationId xmlns:a16="http://schemas.microsoft.com/office/drawing/2014/main" id="{6162E38B-02F3-4EB8-9778-E8508999E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940175"/>
            <a:ext cx="830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endParaRPr lang="en-US" altLang="cs-CZ" sz="1600"/>
          </a:p>
        </p:txBody>
      </p:sp>
      <p:grpSp>
        <p:nvGrpSpPr>
          <p:cNvPr id="42009" name="Group 59">
            <a:extLst>
              <a:ext uri="{FF2B5EF4-FFF2-40B4-BE49-F238E27FC236}">
                <a16:creationId xmlns:a16="http://schemas.microsoft.com/office/drawing/2014/main" id="{814B81CE-6BD5-44A3-B9FE-73BD1B424AAA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3641725"/>
            <a:ext cx="2400300" cy="665163"/>
            <a:chOff x="1201" y="2294"/>
            <a:chExt cx="1512" cy="419"/>
          </a:xfrm>
        </p:grpSpPr>
        <p:sp>
          <p:nvSpPr>
            <p:cNvPr id="42021" name="Line 60">
              <a:extLst>
                <a:ext uri="{FF2B5EF4-FFF2-40B4-BE49-F238E27FC236}">
                  <a16:creationId xmlns:a16="http://schemas.microsoft.com/office/drawing/2014/main" id="{7501BCAE-6967-4BE6-8525-AB312B6F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2503"/>
              <a:ext cx="3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61">
              <a:extLst>
                <a:ext uri="{FF2B5EF4-FFF2-40B4-BE49-F238E27FC236}">
                  <a16:creationId xmlns:a16="http://schemas.microsoft.com/office/drawing/2014/main" id="{9D07D568-485B-4FD2-BB52-16135D4EE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2452"/>
              <a:ext cx="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Rectangle 62">
              <a:extLst>
                <a:ext uri="{FF2B5EF4-FFF2-40B4-BE49-F238E27FC236}">
                  <a16:creationId xmlns:a16="http://schemas.microsoft.com/office/drawing/2014/main" id="{10D1E275-8991-4C3C-A36A-B432FEF7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2412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dr</a:t>
              </a:r>
              <a:endParaRPr lang="en-US" altLang="cs-CZ" sz="1600"/>
            </a:p>
          </p:txBody>
        </p:sp>
        <p:sp>
          <p:nvSpPr>
            <p:cNvPr id="42024" name="Rectangle 63">
              <a:extLst>
                <a:ext uri="{FF2B5EF4-FFF2-40B4-BE49-F238E27FC236}">
                  <a16:creationId xmlns:a16="http://schemas.microsoft.com/office/drawing/2014/main" id="{90827AA7-A0E9-4EC0-89C7-4B0B260CC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412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2025" name="Rectangle 64">
              <a:extLst>
                <a:ext uri="{FF2B5EF4-FFF2-40B4-BE49-F238E27FC236}">
                  <a16:creationId xmlns:a16="http://schemas.microsoft.com/office/drawing/2014/main" id="{D723443C-0A6B-4B06-B2F4-A39295C8A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412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f</a:t>
              </a:r>
              <a:endParaRPr lang="en-US" altLang="cs-CZ" sz="1600"/>
            </a:p>
          </p:txBody>
        </p:sp>
        <p:sp>
          <p:nvSpPr>
            <p:cNvPr id="42026" name="Rectangle 65">
              <a:extLst>
                <a:ext uri="{FF2B5EF4-FFF2-40B4-BE49-F238E27FC236}">
                  <a16:creationId xmlns:a16="http://schemas.microsoft.com/office/drawing/2014/main" id="{64F40027-C268-453D-92D3-47C44FFDC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2412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2027" name="Rectangle 66">
              <a:extLst>
                <a:ext uri="{FF2B5EF4-FFF2-40B4-BE49-F238E27FC236}">
                  <a16:creationId xmlns:a16="http://schemas.microsoft.com/office/drawing/2014/main" id="{96B396FA-C94B-428B-9FF1-61811C09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24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u</a:t>
              </a:r>
              <a:endParaRPr lang="en-US" altLang="cs-CZ" sz="1600"/>
            </a:p>
          </p:txBody>
        </p:sp>
        <p:sp>
          <p:nvSpPr>
            <p:cNvPr id="42028" name="Rectangle 67">
              <a:extLst>
                <a:ext uri="{FF2B5EF4-FFF2-40B4-BE49-F238E27FC236}">
                  <a16:creationId xmlns:a16="http://schemas.microsoft.com/office/drawing/2014/main" id="{D6FF8FB7-132E-462D-B841-805ABAA0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2522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2029" name="Rectangle 68">
              <a:extLst>
                <a:ext uri="{FF2B5EF4-FFF2-40B4-BE49-F238E27FC236}">
                  <a16:creationId xmlns:a16="http://schemas.microsoft.com/office/drawing/2014/main" id="{AC93A448-2146-42C9-A095-3A4134071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2522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F</a:t>
              </a:r>
              <a:endParaRPr lang="en-US" altLang="cs-CZ" sz="1600"/>
            </a:p>
          </p:txBody>
        </p:sp>
        <p:sp>
          <p:nvSpPr>
            <p:cNvPr id="42030" name="Rectangle 69">
              <a:extLst>
                <a:ext uri="{FF2B5EF4-FFF2-40B4-BE49-F238E27FC236}">
                  <a16:creationId xmlns:a16="http://schemas.microsoft.com/office/drawing/2014/main" id="{1D439F0C-7BC8-4330-8BD5-7AD753D2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2412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2031" name="Rectangle 70">
              <a:extLst>
                <a:ext uri="{FF2B5EF4-FFF2-40B4-BE49-F238E27FC236}">
                  <a16:creationId xmlns:a16="http://schemas.microsoft.com/office/drawing/2014/main" id="{832CF3DA-C88B-4523-923F-E8D9F4E8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2412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v</a:t>
              </a:r>
              <a:endParaRPr lang="en-US" altLang="cs-CZ" sz="1600"/>
            </a:p>
          </p:txBody>
        </p:sp>
        <p:sp>
          <p:nvSpPr>
            <p:cNvPr id="42032" name="Rectangle 71">
              <a:extLst>
                <a:ext uri="{FF2B5EF4-FFF2-40B4-BE49-F238E27FC236}">
                  <a16:creationId xmlns:a16="http://schemas.microsoft.com/office/drawing/2014/main" id="{AADA3953-26AA-4B14-A74E-87E31E64C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2337"/>
              <a:ext cx="3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33" name="Rectangle 72">
              <a:extLst>
                <a:ext uri="{FF2B5EF4-FFF2-40B4-BE49-F238E27FC236}">
                  <a16:creationId xmlns:a16="http://schemas.microsoft.com/office/drawing/2014/main" id="{0BCF3BB8-9C19-4554-A37A-E1C3EC1E4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2294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2034" name="Rectangle 73">
              <a:extLst>
                <a:ext uri="{FF2B5EF4-FFF2-40B4-BE49-F238E27FC236}">
                  <a16:creationId xmlns:a16="http://schemas.microsoft.com/office/drawing/2014/main" id="{F54543D8-E9A1-4F2C-9CAB-E53A5EB8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609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35" name="Rectangle 74">
              <a:extLst>
                <a:ext uri="{FF2B5EF4-FFF2-40B4-BE49-F238E27FC236}">
                  <a16:creationId xmlns:a16="http://schemas.microsoft.com/office/drawing/2014/main" id="{3280BE79-2271-4280-AC7A-84BE602B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50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2036" name="Rectangle 75">
              <a:extLst>
                <a:ext uri="{FF2B5EF4-FFF2-40B4-BE49-F238E27FC236}">
                  <a16:creationId xmlns:a16="http://schemas.microsoft.com/office/drawing/2014/main" id="{0799FEFC-AB5C-41BB-A16C-8714586BC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376"/>
              <a:ext cx="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2037" name="Rectangle 76">
              <a:extLst>
                <a:ext uri="{FF2B5EF4-FFF2-40B4-BE49-F238E27FC236}">
                  <a16:creationId xmlns:a16="http://schemas.microsoft.com/office/drawing/2014/main" id="{ACDA6B18-7BF8-401C-9B64-A862CC1CC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396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2038" name="Rectangle 77">
              <a:extLst>
                <a:ext uri="{FF2B5EF4-FFF2-40B4-BE49-F238E27FC236}">
                  <a16:creationId xmlns:a16="http://schemas.microsoft.com/office/drawing/2014/main" id="{3B460F43-8692-4295-BF0F-35A23715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2617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2039" name="Rectangle 78">
              <a:extLst>
                <a:ext uri="{FF2B5EF4-FFF2-40B4-BE49-F238E27FC236}">
                  <a16:creationId xmlns:a16="http://schemas.microsoft.com/office/drawing/2014/main" id="{46457A72-0694-4C46-A54E-A5971F84B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2040" name="Rectangle 79">
              <a:extLst>
                <a:ext uri="{FF2B5EF4-FFF2-40B4-BE49-F238E27FC236}">
                  <a16:creationId xmlns:a16="http://schemas.microsoft.com/office/drawing/2014/main" id="{B6BE6E35-6A1C-4F5E-9FF2-0C8E1887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2041" name="Rectangle 80">
              <a:extLst>
                <a:ext uri="{FF2B5EF4-FFF2-40B4-BE49-F238E27FC236}">
                  <a16:creationId xmlns:a16="http://schemas.microsoft.com/office/drawing/2014/main" id="{C5C42AD4-7D5C-49DB-8A07-CCE3C9E4D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2042" name="Rectangle 81">
              <a:extLst>
                <a:ext uri="{FF2B5EF4-FFF2-40B4-BE49-F238E27FC236}">
                  <a16:creationId xmlns:a16="http://schemas.microsoft.com/office/drawing/2014/main" id="{894A1ECF-81B3-43EA-9403-547F8E3B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2043" name="Rectangle 82">
              <a:extLst>
                <a:ext uri="{FF2B5EF4-FFF2-40B4-BE49-F238E27FC236}">
                  <a16:creationId xmlns:a16="http://schemas.microsoft.com/office/drawing/2014/main" id="{2F73CCD8-D527-41A4-B722-5B5BD1871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52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2044" name="Rectangle 83">
              <a:extLst>
                <a:ext uri="{FF2B5EF4-FFF2-40B4-BE49-F238E27FC236}">
                  <a16:creationId xmlns:a16="http://schemas.microsoft.com/office/drawing/2014/main" id="{FA60C85A-FBC8-4B1C-AE8B-68E408BFD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52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2045" name="Rectangle 84">
              <a:extLst>
                <a:ext uri="{FF2B5EF4-FFF2-40B4-BE49-F238E27FC236}">
                  <a16:creationId xmlns:a16="http://schemas.microsoft.com/office/drawing/2014/main" id="{416A6EA0-B4A5-4F9D-9271-D3A6A1D41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" y="23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2046" name="Rectangle 85">
              <a:extLst>
                <a:ext uri="{FF2B5EF4-FFF2-40B4-BE49-F238E27FC236}">
                  <a16:creationId xmlns:a16="http://schemas.microsoft.com/office/drawing/2014/main" id="{66E379BE-6C1C-4079-962A-8172B92EE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2047" name="Rectangle 86">
              <a:extLst>
                <a:ext uri="{FF2B5EF4-FFF2-40B4-BE49-F238E27FC236}">
                  <a16:creationId xmlns:a16="http://schemas.microsoft.com/office/drawing/2014/main" id="{D772D10E-BCFD-4BF8-969D-D304489D5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41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2010" name="Rectangle 87">
            <a:extLst>
              <a:ext uri="{FF2B5EF4-FFF2-40B4-BE49-F238E27FC236}">
                <a16:creationId xmlns:a16="http://schemas.microsoft.com/office/drawing/2014/main" id="{51058608-073E-47F9-943E-D8391A62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940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11" name="Rectangle 88">
            <a:extLst>
              <a:ext uri="{FF2B5EF4-FFF2-40B4-BE49-F238E27FC236}">
                <a16:creationId xmlns:a16="http://schemas.microsoft.com/office/drawing/2014/main" id="{E3265C64-5D59-434C-A6A2-2529E737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940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12" name="Rectangle 89">
            <a:extLst>
              <a:ext uri="{FF2B5EF4-FFF2-40B4-BE49-F238E27FC236}">
                <a16:creationId xmlns:a16="http://schemas.microsoft.com/office/drawing/2014/main" id="{A92E7C9E-92F3-463B-AB0E-0046C55F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03725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endParaRPr lang="en-US" altLang="cs-CZ" sz="1600"/>
          </a:p>
        </p:txBody>
      </p:sp>
      <p:sp>
        <p:nvSpPr>
          <p:cNvPr id="42013" name="Rectangle 90">
            <a:extLst>
              <a:ext uri="{FF2B5EF4-FFF2-40B4-BE49-F238E27FC236}">
                <a16:creationId xmlns:a16="http://schemas.microsoft.com/office/drawing/2014/main" id="{0987188B-09AF-4F33-9C2C-9829AF28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4365625"/>
            <a:ext cx="190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r</a:t>
            </a:r>
            <a:r>
              <a:rPr lang="en-US" altLang="cs-CZ" sz="1800" i="1" baseline="-2500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2014" name="Rectangle 91">
            <a:extLst>
              <a:ext uri="{FF2B5EF4-FFF2-40B4-BE49-F238E27FC236}">
                <a16:creationId xmlns:a16="http://schemas.microsoft.com/office/drawing/2014/main" id="{C47DA7F6-2588-4AA7-A29A-19633C3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4403725"/>
            <a:ext cx="4543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 is the radius of the biggest pore filled with water.</a:t>
            </a:r>
            <a:endParaRPr lang="en-US" altLang="cs-CZ" sz="1600"/>
          </a:p>
        </p:txBody>
      </p:sp>
      <p:sp>
        <p:nvSpPr>
          <p:cNvPr id="42015" name="Rectangle 92">
            <a:extLst>
              <a:ext uri="{FF2B5EF4-FFF2-40B4-BE49-F238E27FC236}">
                <a16:creationId xmlns:a16="http://schemas.microsoft.com/office/drawing/2014/main" id="{39A777DA-9BD8-44F1-A282-56F95D7B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4037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2016" name="Rectangle 93">
            <a:extLst>
              <a:ext uri="{FF2B5EF4-FFF2-40B4-BE49-F238E27FC236}">
                <a16:creationId xmlns:a16="http://schemas.microsoft.com/office/drawing/2014/main" id="{9308BEF4-60BA-47AA-8F7F-A0D46A28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026025"/>
            <a:ext cx="328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Also holds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800" i="1">
                <a:solidFill>
                  <a:srgbClr val="000000"/>
                </a:solidFill>
              </a:rPr>
              <a:t>(dF/F = dS/S = d</a:t>
            </a:r>
            <a:r>
              <a:rPr lang="en-US" altLang="cs-CZ" sz="18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altLang="cs-CZ" sz="1800" i="1">
                <a:solidFill>
                  <a:srgbClr val="000000"/>
                </a:solidFill>
              </a:rPr>
              <a:t>/</a:t>
            </a:r>
            <a:r>
              <a:rPr lang="en-US" altLang="cs-CZ" sz="1800" i="1">
                <a:solidFill>
                  <a:srgbClr val="000000"/>
                </a:solidFill>
                <a:latin typeface="Symbol" panose="05050102010706020507" pitchFamily="18" charset="2"/>
              </a:rPr>
              <a:t>q </a:t>
            </a:r>
            <a:r>
              <a:rPr lang="en-US" altLang="cs-CZ" sz="1800" i="1">
                <a:solidFill>
                  <a:srgbClr val="000000"/>
                </a:solidFill>
              </a:rPr>
              <a:t>) </a:t>
            </a:r>
            <a:r>
              <a:rPr lang="en-US" altLang="cs-CZ" sz="1800">
                <a:solidFill>
                  <a:srgbClr val="000000"/>
                </a:solidFill>
              </a:rPr>
              <a:t>:</a:t>
            </a:r>
            <a:r>
              <a:rPr lang="en-US" altLang="cs-CZ" sz="1800" i="1">
                <a:solidFill>
                  <a:srgbClr val="000000"/>
                </a:solidFill>
              </a:rPr>
              <a:t> </a:t>
            </a:r>
            <a:endParaRPr lang="en-US" altLang="cs-CZ" sz="1600" i="1">
              <a:latin typeface="Symbol" panose="05050102010706020507" pitchFamily="18" charset="2"/>
            </a:endParaRPr>
          </a:p>
        </p:txBody>
      </p:sp>
      <p:sp>
        <p:nvSpPr>
          <p:cNvPr id="42017" name="Rectangle 94">
            <a:extLst>
              <a:ext uri="{FF2B5EF4-FFF2-40B4-BE49-F238E27FC236}">
                <a16:creationId xmlns:a16="http://schemas.microsoft.com/office/drawing/2014/main" id="{E14AF8F6-449B-4674-BDCB-81DA9040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559425"/>
            <a:ext cx="10477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               </a:t>
            </a:r>
            <a:endParaRPr lang="en-US" altLang="cs-CZ" sz="1600"/>
          </a:p>
        </p:txBody>
      </p:sp>
      <p:sp>
        <p:nvSpPr>
          <p:cNvPr id="42018" name="Rectangle 95">
            <a:extLst>
              <a:ext uri="{FF2B5EF4-FFF2-40B4-BE49-F238E27FC236}">
                <a16:creationId xmlns:a16="http://schemas.microsoft.com/office/drawing/2014/main" id="{633D293A-C66A-4CDF-9677-F8B1F9A2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5603875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</a:t>
            </a:r>
            <a:endParaRPr lang="en-US" altLang="cs-CZ" sz="1600"/>
          </a:p>
        </p:txBody>
      </p:sp>
      <p:sp>
        <p:nvSpPr>
          <p:cNvPr id="42019" name="Text Box 96">
            <a:extLst>
              <a:ext uri="{FF2B5EF4-FFF2-40B4-BE49-F238E27FC236}">
                <a16:creationId xmlns:a16="http://schemas.microsoft.com/office/drawing/2014/main" id="{7B1EF696-1972-4864-ABD0-1BF09C39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2921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A</a:t>
            </a:r>
            <a:r>
              <a:rPr lang="en-US" altLang="cs-CZ" sz="1800" i="1" baseline="-25000">
                <a:solidFill>
                  <a:srgbClr val="000000"/>
                </a:solidFill>
              </a:rPr>
              <a:t>w</a:t>
            </a:r>
          </a:p>
        </p:txBody>
      </p:sp>
      <p:graphicFrame>
        <p:nvGraphicFramePr>
          <p:cNvPr id="42020" name="Object 97">
            <a:extLst>
              <a:ext uri="{FF2B5EF4-FFF2-40B4-BE49-F238E27FC236}">
                <a16:creationId xmlns:a16="http://schemas.microsoft.com/office/drawing/2014/main" id="{AB16C0F3-F170-4189-901B-A50241D2B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2700" y="5638800"/>
          <a:ext cx="285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r:id="rId4" imgW="1993900" imgH="482600" progId="Equation.3">
                  <p:embed/>
                </p:oleObj>
              </mc:Choice>
              <mc:Fallback>
                <p:oleObj r:id="rId4" imgW="1993900" imgH="4826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38800"/>
                        <a:ext cx="285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986B3F5-4804-4E02-9ECD-0EDDC1E7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23900"/>
            <a:ext cx="2847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Soil moisture content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7A8A9D-3824-4E58-9B5A-3A5531C4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0953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C403EE5-3A8B-4363-8E62-C7780355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2414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A50021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02F6211-E166-4A24-8EE9-DFEC6CD9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704975"/>
            <a:ext cx="2486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volumetric moisture content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70D3D80-B178-474B-990B-E1608237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17049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FDDC9F6-8903-46DF-B9C7-A4EC9CEE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1627188"/>
            <a:ext cx="176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827D1B13-1A23-4637-B854-DA9C0B246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709738"/>
            <a:ext cx="447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the measure of the volume of water present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                                                  the pore space 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F3F4B12A-E651-4B3C-A934-F9C9046B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28888"/>
            <a:ext cx="1085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8" name="Line 11">
            <a:extLst>
              <a:ext uri="{FF2B5EF4-FFF2-40B4-BE49-F238E27FC236}">
                <a16:creationId xmlns:a16="http://schemas.microsoft.com/office/drawing/2014/main" id="{9166F06E-E250-4917-AE07-D6D98632A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2603500"/>
            <a:ext cx="241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Rectangle 12">
            <a:extLst>
              <a:ext uri="{FF2B5EF4-FFF2-40B4-BE49-F238E27FC236}">
                <a16:creationId xmlns:a16="http://schemas.microsoft.com/office/drawing/2014/main" id="{71D6B10C-E960-4902-8824-418E2754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2632075"/>
            <a:ext cx="18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0" name="Rectangle 13">
            <a:extLst>
              <a:ext uri="{FF2B5EF4-FFF2-40B4-BE49-F238E27FC236}">
                <a16:creationId xmlns:a16="http://schemas.microsoft.com/office/drawing/2014/main" id="{D9BAFF10-2DAA-4E86-9C6B-7E9CEB126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2276475"/>
            <a:ext cx="18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1" name="Rectangle 14">
            <a:extLst>
              <a:ext uri="{FF2B5EF4-FFF2-40B4-BE49-F238E27FC236}">
                <a16:creationId xmlns:a16="http://schemas.microsoft.com/office/drawing/2014/main" id="{8F1465C5-84CE-4789-85F3-78B7425BB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463800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2" name="Rectangle 15">
            <a:extLst>
              <a:ext uri="{FF2B5EF4-FFF2-40B4-BE49-F238E27FC236}">
                <a16:creationId xmlns:a16="http://schemas.microsoft.com/office/drawing/2014/main" id="{9089BB4B-5C38-479D-B08A-FE106AB64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2443163"/>
            <a:ext cx="8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3" name="Rectangle 16">
            <a:extLst>
              <a:ext uri="{FF2B5EF4-FFF2-40B4-BE49-F238E27FC236}">
                <a16:creationId xmlns:a16="http://schemas.microsoft.com/office/drawing/2014/main" id="{15E9CCF5-AFBD-41F1-BD6F-1FB97100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55863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4" name="Rectangle 17">
            <a:extLst>
              <a:ext uri="{FF2B5EF4-FFF2-40B4-BE49-F238E27FC236}">
                <a16:creationId xmlns:a16="http://schemas.microsoft.com/office/drawing/2014/main" id="{14109C1D-333A-4FD5-BB46-0A9EC966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528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5" name="Rectangle 18">
            <a:extLst>
              <a:ext uri="{FF2B5EF4-FFF2-40B4-BE49-F238E27FC236}">
                <a16:creationId xmlns:a16="http://schemas.microsoft.com/office/drawing/2014/main" id="{FBF40744-E5AD-4C91-8517-B784790B7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5288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6" name="Rectangle 19">
            <a:extLst>
              <a:ext uri="{FF2B5EF4-FFF2-40B4-BE49-F238E27FC236}">
                <a16:creationId xmlns:a16="http://schemas.microsoft.com/office/drawing/2014/main" id="{8A564BDD-ACA8-4761-9500-91E8A74E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94038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degree of saturation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7" name="Rectangle 20">
            <a:extLst>
              <a:ext uri="{FF2B5EF4-FFF2-40B4-BE49-F238E27FC236}">
                <a16:creationId xmlns:a16="http://schemas.microsoft.com/office/drawing/2014/main" id="{F80AD4FF-EBFC-4AEE-A015-42E11469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940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8" name="Rectangle 21">
            <a:extLst>
              <a:ext uri="{FF2B5EF4-FFF2-40B4-BE49-F238E27FC236}">
                <a16:creationId xmlns:a16="http://schemas.microsoft.com/office/drawing/2014/main" id="{77D19C3F-C9BD-480E-8756-2C17C3A5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94038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, or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9" name="Rectangle 22">
            <a:extLst>
              <a:ext uri="{FF2B5EF4-FFF2-40B4-BE49-F238E27FC236}">
                <a16:creationId xmlns:a16="http://schemas.microsoft.com/office/drawing/2014/main" id="{890778DC-4858-4CD6-9D3A-7F42D10F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94038"/>
            <a:ext cx="2317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efective moisture content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0" name="Rectangle 24">
            <a:extLst>
              <a:ext uri="{FF2B5EF4-FFF2-40B4-BE49-F238E27FC236}">
                <a16:creationId xmlns:a16="http://schemas.microsoft.com/office/drawing/2014/main" id="{7C9501A5-3828-4671-A66C-590134B9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0940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1" name="Rectangle 25">
            <a:extLst>
              <a:ext uri="{FF2B5EF4-FFF2-40B4-BE49-F238E27FC236}">
                <a16:creationId xmlns:a16="http://schemas.microsoft.com/office/drawing/2014/main" id="{1A5BCCD2-5B0F-44ED-AB87-D90535A7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027363"/>
            <a:ext cx="11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2" name="Rectangle 26">
            <a:extLst>
              <a:ext uri="{FF2B5EF4-FFF2-40B4-BE49-F238E27FC236}">
                <a16:creationId xmlns:a16="http://schemas.microsoft.com/office/drawing/2014/main" id="{20654C1D-2B87-452E-A03D-7ECD3B13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31813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3" name="Rectangle 27">
            <a:extLst>
              <a:ext uri="{FF2B5EF4-FFF2-40B4-BE49-F238E27FC236}">
                <a16:creationId xmlns:a16="http://schemas.microsoft.com/office/drawing/2014/main" id="{814676D0-7633-4FA4-9DDF-9C9956C92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0940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4" name="Rectangle 28">
            <a:extLst>
              <a:ext uri="{FF2B5EF4-FFF2-40B4-BE49-F238E27FC236}">
                <a16:creationId xmlns:a16="http://schemas.microsoft.com/office/drawing/2014/main" id="{4E300BC4-214B-43EB-BB29-A69F2485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0940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5" name="Rectangle 29">
            <a:extLst>
              <a:ext uri="{FF2B5EF4-FFF2-40B4-BE49-F238E27FC236}">
                <a16:creationId xmlns:a16="http://schemas.microsoft.com/office/drawing/2014/main" id="{2919E7F4-A235-4ECB-A7BF-35FABB15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38588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6" name="Line 31">
            <a:extLst>
              <a:ext uri="{FF2B5EF4-FFF2-40B4-BE49-F238E27FC236}">
                <a16:creationId xmlns:a16="http://schemas.microsoft.com/office/drawing/2014/main" id="{40DBE529-B3BF-45E5-9FDF-FAA70F6BB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3971925"/>
            <a:ext cx="2397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Rectangle 32">
            <a:extLst>
              <a:ext uri="{FF2B5EF4-FFF2-40B4-BE49-F238E27FC236}">
                <a16:creationId xmlns:a16="http://schemas.microsoft.com/office/drawing/2014/main" id="{3D7A4938-4A51-49C1-B39F-EEFC2624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146550"/>
            <a:ext cx="53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8" name="Rectangle 33">
            <a:extLst>
              <a:ext uri="{FF2B5EF4-FFF2-40B4-BE49-F238E27FC236}">
                <a16:creationId xmlns:a16="http://schemas.microsoft.com/office/drawing/2014/main" id="{A69D52E2-5793-4C07-ACB9-08C6CCBCA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3813175"/>
            <a:ext cx="13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9" name="Rectangle 34">
            <a:extLst>
              <a:ext uri="{FF2B5EF4-FFF2-40B4-BE49-F238E27FC236}">
                <a16:creationId xmlns:a16="http://schemas.microsoft.com/office/drawing/2014/main" id="{997031CB-A0D5-4EB7-A5BA-E8B69358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97668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0" name="Rectangle 35">
            <a:extLst>
              <a:ext uri="{FF2B5EF4-FFF2-40B4-BE49-F238E27FC236}">
                <a16:creationId xmlns:a16="http://schemas.microsoft.com/office/drawing/2014/main" id="{06F468B1-1A67-45FA-B039-1DCC1A59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3652838"/>
            <a:ext cx="119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1" name="Rectangle 36">
            <a:extLst>
              <a:ext uri="{FF2B5EF4-FFF2-40B4-BE49-F238E27FC236}">
                <a16:creationId xmlns:a16="http://schemas.microsoft.com/office/drawing/2014/main" id="{E329D1CF-CD78-478E-8F5B-337EB6F4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3797300"/>
            <a:ext cx="125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2" name="Rectangle 37">
            <a:extLst>
              <a:ext uri="{FF2B5EF4-FFF2-40B4-BE49-F238E27FC236}">
                <a16:creationId xmlns:a16="http://schemas.microsoft.com/office/drawing/2014/main" id="{B7242610-93AA-48FC-A8EE-8181FE97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39385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,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3" name="Line 39">
            <a:extLst>
              <a:ext uri="{FF2B5EF4-FFF2-40B4-BE49-F238E27FC236}">
                <a16:creationId xmlns:a16="http://schemas.microsoft.com/office/drawing/2014/main" id="{C66BC649-77D1-4E08-A8E4-87C86F939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563" y="4010025"/>
            <a:ext cx="674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Rectangle 40">
            <a:extLst>
              <a:ext uri="{FF2B5EF4-FFF2-40B4-BE49-F238E27FC236}">
                <a16:creationId xmlns:a16="http://schemas.microsoft.com/office/drawing/2014/main" id="{50ADF467-3DA3-448C-AADA-4C54FE08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4151313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5" name="Rectangle 41">
            <a:extLst>
              <a:ext uri="{FF2B5EF4-FFF2-40B4-BE49-F238E27FC236}">
                <a16:creationId xmlns:a16="http://schemas.microsoft.com/office/drawing/2014/main" id="{DDB9595B-9A27-42CF-99A7-93834173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151313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6" name="Rectangle 42">
            <a:extLst>
              <a:ext uri="{FF2B5EF4-FFF2-40B4-BE49-F238E27FC236}">
                <a16:creationId xmlns:a16="http://schemas.microsoft.com/office/drawing/2014/main" id="{49E88F2C-EE4A-4D02-99A5-359AED95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829050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7" name="Rectangle 43">
            <a:extLst>
              <a:ext uri="{FF2B5EF4-FFF2-40B4-BE49-F238E27FC236}">
                <a16:creationId xmlns:a16="http://schemas.microsoft.com/office/drawing/2014/main" id="{C904E88A-5A17-4FCD-AD5D-88BD6A3F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986213"/>
            <a:ext cx="57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8" name="Rectangle 44">
            <a:extLst>
              <a:ext uri="{FF2B5EF4-FFF2-40B4-BE49-F238E27FC236}">
                <a16:creationId xmlns:a16="http://schemas.microsoft.com/office/drawing/2014/main" id="{A2D3A90A-B6B0-4D0D-A346-0F279012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987800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09" name="Rectangle 45">
            <a:extLst>
              <a:ext uri="{FF2B5EF4-FFF2-40B4-BE49-F238E27FC236}">
                <a16:creationId xmlns:a16="http://schemas.microsoft.com/office/drawing/2014/main" id="{53DF04DF-C7D6-4BF5-A1EA-2BAAC932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3987800"/>
            <a:ext cx="125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0" name="Rectangle 46">
            <a:extLst>
              <a:ext uri="{FF2B5EF4-FFF2-40B4-BE49-F238E27FC236}">
                <a16:creationId xmlns:a16="http://schemas.microsoft.com/office/drawing/2014/main" id="{78375EA1-EEFE-4259-89FE-B1B9426CD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987800"/>
            <a:ext cx="119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1" name="Rectangle 47">
            <a:extLst>
              <a:ext uri="{FF2B5EF4-FFF2-40B4-BE49-F238E27FC236}">
                <a16:creationId xmlns:a16="http://schemas.microsoft.com/office/drawing/2014/main" id="{616CEE30-28FF-42C1-8ADA-AF22AF02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665538"/>
            <a:ext cx="119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2" name="Rectangle 48">
            <a:extLst>
              <a:ext uri="{FF2B5EF4-FFF2-40B4-BE49-F238E27FC236}">
                <a16:creationId xmlns:a16="http://schemas.microsoft.com/office/drawing/2014/main" id="{603DA33D-703C-4BEC-9D48-C5C6DB931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3665538"/>
            <a:ext cx="125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3" name="Rectangle 49">
            <a:extLst>
              <a:ext uri="{FF2B5EF4-FFF2-40B4-BE49-F238E27FC236}">
                <a16:creationId xmlns:a16="http://schemas.microsoft.com/office/drawing/2014/main" id="{3B6E2C20-8A9D-4509-A318-F0C9988F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665538"/>
            <a:ext cx="119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4" name="Rectangle 50">
            <a:extLst>
              <a:ext uri="{FF2B5EF4-FFF2-40B4-BE49-F238E27FC236}">
                <a16:creationId xmlns:a16="http://schemas.microsoft.com/office/drawing/2014/main" id="{949767AA-A966-473C-B0C4-5EB3F5EE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3811588"/>
            <a:ext cx="125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5" name="Rectangle 51">
            <a:extLst>
              <a:ext uri="{FF2B5EF4-FFF2-40B4-BE49-F238E27FC236}">
                <a16:creationId xmlns:a16="http://schemas.microsoft.com/office/drawing/2014/main" id="{036DBD10-956D-43B4-A7E3-102E5B78A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811588"/>
            <a:ext cx="119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6" name="Rectangle 55">
            <a:extLst>
              <a:ext uri="{FF2B5EF4-FFF2-40B4-BE49-F238E27FC236}">
                <a16:creationId xmlns:a16="http://schemas.microsoft.com/office/drawing/2014/main" id="{1CF06968-409A-4E90-8B62-B2E121CC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68838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7" name="Rectangle 56">
            <a:extLst>
              <a:ext uri="{FF2B5EF4-FFF2-40B4-BE49-F238E27FC236}">
                <a16:creationId xmlns:a16="http://schemas.microsoft.com/office/drawing/2014/main" id="{7E1ABF81-6E9C-40D9-AFAC-17D7F77E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8" name="Rectangle 57">
            <a:extLst>
              <a:ext uri="{FF2B5EF4-FFF2-40B4-BE49-F238E27FC236}">
                <a16:creationId xmlns:a16="http://schemas.microsoft.com/office/drawing/2014/main" id="{02F8BB77-3BE1-4FF4-998D-1F363943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1962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19" name="Rectangle 58">
            <a:extLst>
              <a:ext uri="{FF2B5EF4-FFF2-40B4-BE49-F238E27FC236}">
                <a16:creationId xmlns:a16="http://schemas.microsoft.com/office/drawing/2014/main" id="{3352F463-940A-40AB-A661-B9E90A55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47752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0" name="Rectangle 59">
            <a:extLst>
              <a:ext uri="{FF2B5EF4-FFF2-40B4-BE49-F238E27FC236}">
                <a16:creationId xmlns:a16="http://schemas.microsoft.com/office/drawing/2014/main" id="{57CEB9F3-34DA-4B68-A417-81704078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1" name="Rectangle 60">
            <a:extLst>
              <a:ext uri="{FF2B5EF4-FFF2-40B4-BE49-F238E27FC236}">
                <a16:creationId xmlns:a16="http://schemas.microsoft.com/office/drawing/2014/main" id="{A542BC6A-18A7-42E2-92DD-745FA6EF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46688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2" name="Rectangle 61">
            <a:extLst>
              <a:ext uri="{FF2B5EF4-FFF2-40B4-BE49-F238E27FC236}">
                <a16:creationId xmlns:a16="http://schemas.microsoft.com/office/drawing/2014/main" id="{BF5803C8-C89C-4868-B911-227EDC157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68838"/>
            <a:ext cx="395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saturated moisture content</a:t>
            </a:r>
            <a:r>
              <a:rPr lang="en-US" altLang="en-US" sz="1600">
                <a:cs typeface="Times New Roman" panose="02020603050405020304" pitchFamily="18" charset="0"/>
              </a:rPr>
              <a:t>  (all pores filled)</a:t>
            </a:r>
            <a:r>
              <a:rPr lang="en-US" altLang="en-US" sz="1600"/>
              <a:t> </a:t>
            </a:r>
          </a:p>
        </p:txBody>
      </p:sp>
      <p:sp>
        <p:nvSpPr>
          <p:cNvPr id="7223" name="Rectangle 62">
            <a:extLst>
              <a:ext uri="{FF2B5EF4-FFF2-40B4-BE49-F238E27FC236}">
                <a16:creationId xmlns:a16="http://schemas.microsoft.com/office/drawing/2014/main" id="{5EF49606-9430-4168-98B7-69CBB15EA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419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4" name="Rectangle 63">
            <a:extLst>
              <a:ext uri="{FF2B5EF4-FFF2-40B4-BE49-F238E27FC236}">
                <a16:creationId xmlns:a16="http://schemas.microsoft.com/office/drawing/2014/main" id="{25332AC6-08F9-4A08-8A6D-23259DF4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65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5" name="Rectangle 64">
            <a:extLst>
              <a:ext uri="{FF2B5EF4-FFF2-40B4-BE49-F238E27FC236}">
                <a16:creationId xmlns:a16="http://schemas.microsoft.com/office/drawing/2014/main" id="{C9DE333E-209B-4AF5-9213-C036876C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132388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6" name="Rectangle 65">
            <a:extLst>
              <a:ext uri="{FF2B5EF4-FFF2-40B4-BE49-F238E27FC236}">
                <a16:creationId xmlns:a16="http://schemas.microsoft.com/office/drawing/2014/main" id="{68290865-45E5-430C-A404-17E02E7F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083175"/>
            <a:ext cx="11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7" name="Rectangle 66">
            <a:extLst>
              <a:ext uri="{FF2B5EF4-FFF2-40B4-BE49-F238E27FC236}">
                <a16:creationId xmlns:a16="http://schemas.microsoft.com/office/drawing/2014/main" id="{ED68BA4E-6475-4070-A789-94B4619BA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229225"/>
            <a:ext cx="46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8" name="Rectangle 67">
            <a:extLst>
              <a:ext uri="{FF2B5EF4-FFF2-40B4-BE49-F238E27FC236}">
                <a16:creationId xmlns:a16="http://schemas.microsoft.com/office/drawing/2014/main" id="{9F4F8291-A9F9-4E7B-B5EA-65DF96AB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5132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229" name="Rectangle 68">
            <a:extLst>
              <a:ext uri="{FF2B5EF4-FFF2-40B4-BE49-F238E27FC236}">
                <a16:creationId xmlns:a16="http://schemas.microsoft.com/office/drawing/2014/main" id="{51A5D613-92E3-4A2D-B40A-E5E8DFB9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32388"/>
            <a:ext cx="571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residual moisture content</a:t>
            </a:r>
            <a:r>
              <a:rPr lang="en-US" altLang="en-US" sz="1600">
                <a:cs typeface="Times New Roman" panose="02020603050405020304" pitchFamily="18" charset="0"/>
              </a:rPr>
              <a:t>  (does not participate on flow)</a:t>
            </a:r>
            <a:r>
              <a:rPr lang="en-US" altLang="en-US" sz="1600"/>
              <a:t> </a:t>
            </a:r>
          </a:p>
        </p:txBody>
      </p:sp>
      <p:sp>
        <p:nvSpPr>
          <p:cNvPr id="7230" name="Rectangle 69">
            <a:extLst>
              <a:ext uri="{FF2B5EF4-FFF2-40B4-BE49-F238E27FC236}">
                <a16:creationId xmlns:a16="http://schemas.microsoft.com/office/drawing/2014/main" id="{05B8E8DE-9A23-4284-BB7F-D484EF7E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51323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01D0124-AB0C-46CA-8EB8-4F97F0ED9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23938"/>
            <a:ext cx="5832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Applying the Hagen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– Poiseuille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law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the flow density is obtained</a:t>
            </a: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062D9836-0161-4116-A354-2EC0F32B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20800"/>
            <a:ext cx="2182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800" i="1">
                <a:solidFill>
                  <a:srgbClr val="000000"/>
                </a:solidFill>
              </a:rPr>
              <a:t>(q = </a:t>
            </a:r>
            <a:r>
              <a:rPr lang="en-US" altLang="cs-CZ" sz="18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altLang="cs-CZ" sz="1800" i="1">
                <a:solidFill>
                  <a:srgbClr val="000000"/>
                </a:solidFill>
              </a:rPr>
              <a:t>v, F = S = </a:t>
            </a:r>
            <a:r>
              <a:rPr lang="en-US" altLang="cs-CZ" sz="18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altLang="cs-CZ" sz="1800" i="1">
                <a:solidFill>
                  <a:srgbClr val="000000"/>
                </a:solidFill>
              </a:rPr>
              <a:t>/</a:t>
            </a:r>
            <a:r>
              <a:rPr lang="en-US" altLang="cs-CZ" sz="18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altLang="cs-CZ" sz="1800" i="1" baseline="-25000">
                <a:solidFill>
                  <a:srgbClr val="000000"/>
                </a:solidFill>
              </a:rPr>
              <a:t>S </a:t>
            </a:r>
            <a:r>
              <a:rPr lang="en-US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):</a:t>
            </a:r>
            <a:endParaRPr lang="en-US" altLang="cs-CZ" sz="1600" i="1"/>
          </a:p>
        </p:txBody>
      </p:sp>
      <p:grpSp>
        <p:nvGrpSpPr>
          <p:cNvPr id="44036" name="Group 1">
            <a:extLst>
              <a:ext uri="{FF2B5EF4-FFF2-40B4-BE49-F238E27FC236}">
                <a16:creationId xmlns:a16="http://schemas.microsoft.com/office/drawing/2014/main" id="{86ADEC34-305E-4A9A-A707-5DCBFBE2A4D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55788"/>
            <a:ext cx="3927475" cy="644525"/>
            <a:chOff x="1524000" y="1854995"/>
            <a:chExt cx="3927585" cy="645179"/>
          </a:xfrm>
        </p:grpSpPr>
        <p:sp>
          <p:nvSpPr>
            <p:cNvPr id="44128" name="Rectangle 8">
              <a:extLst>
                <a:ext uri="{FF2B5EF4-FFF2-40B4-BE49-F238E27FC236}">
                  <a16:creationId xmlns:a16="http://schemas.microsoft.com/office/drawing/2014/main" id="{35F9A591-22BE-40DE-BE58-C9C48E284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097088"/>
              <a:ext cx="10287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                 </a:t>
              </a:r>
              <a:endParaRPr lang="en-US" altLang="cs-CZ" sz="1600"/>
            </a:p>
          </p:txBody>
        </p:sp>
        <p:sp>
          <p:nvSpPr>
            <p:cNvPr id="44129" name="Line 10">
              <a:extLst>
                <a:ext uri="{FF2B5EF4-FFF2-40B4-BE49-F238E27FC236}">
                  <a16:creationId xmlns:a16="http://schemas.microsoft.com/office/drawing/2014/main" id="{96D96A0F-1B0D-42E3-81B4-87132F8CA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0332" y="2174577"/>
              <a:ext cx="332280" cy="17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Rectangle 11">
              <a:extLst>
                <a:ext uri="{FF2B5EF4-FFF2-40B4-BE49-F238E27FC236}">
                  <a16:creationId xmlns:a16="http://schemas.microsoft.com/office/drawing/2014/main" id="{3A76C0FB-0D0A-4B8F-A0B9-6F941C4E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92" y="2201566"/>
              <a:ext cx="180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dl</a:t>
              </a:r>
              <a:endParaRPr lang="en-US" altLang="cs-CZ" sz="1600"/>
            </a:p>
          </p:txBody>
        </p:sp>
        <p:sp>
          <p:nvSpPr>
            <p:cNvPr id="44131" name="Rectangle 12">
              <a:extLst>
                <a:ext uri="{FF2B5EF4-FFF2-40B4-BE49-F238E27FC236}">
                  <a16:creationId xmlns:a16="http://schemas.microsoft.com/office/drawing/2014/main" id="{0980A6C1-B987-4B41-8359-2FB3E6BAC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465" y="1915320"/>
              <a:ext cx="3408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dH</a:t>
              </a:r>
              <a:endParaRPr lang="en-US" altLang="cs-CZ" sz="1600"/>
            </a:p>
          </p:txBody>
        </p:sp>
        <p:sp>
          <p:nvSpPr>
            <p:cNvPr id="44132" name="Rectangle 13">
              <a:extLst>
                <a:ext uri="{FF2B5EF4-FFF2-40B4-BE49-F238E27FC236}">
                  <a16:creationId xmlns:a16="http://schemas.microsoft.com/office/drawing/2014/main" id="{0313BCD2-BB7E-4846-B512-B5E91F07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446" y="2045991"/>
              <a:ext cx="2058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dr</a:t>
              </a:r>
              <a:endParaRPr lang="en-US" altLang="cs-CZ" sz="1600"/>
            </a:p>
          </p:txBody>
        </p:sp>
        <p:sp>
          <p:nvSpPr>
            <p:cNvPr id="44133" name="Rectangle 14">
              <a:extLst>
                <a:ext uri="{FF2B5EF4-FFF2-40B4-BE49-F238E27FC236}">
                  <a16:creationId xmlns:a16="http://schemas.microsoft.com/office/drawing/2014/main" id="{4B0D23AE-5C98-4A75-B660-2BC932E4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542" y="2045991"/>
              <a:ext cx="902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4134" name="Rectangle 15">
              <a:extLst>
                <a:ext uri="{FF2B5EF4-FFF2-40B4-BE49-F238E27FC236}">
                  <a16:creationId xmlns:a16="http://schemas.microsoft.com/office/drawing/2014/main" id="{AD0CF1AF-E8A9-4BDA-889E-BACB8518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878" y="2045991"/>
              <a:ext cx="650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f</a:t>
              </a:r>
              <a:endParaRPr lang="en-US" altLang="cs-CZ" sz="1600"/>
            </a:p>
          </p:txBody>
        </p:sp>
        <p:sp>
          <p:nvSpPr>
            <p:cNvPr id="44135" name="Rectangle 16">
              <a:extLst>
                <a:ext uri="{FF2B5EF4-FFF2-40B4-BE49-F238E27FC236}">
                  <a16:creationId xmlns:a16="http://schemas.microsoft.com/office/drawing/2014/main" id="{1A07FB1B-FBAE-461B-A4E0-E10FF4180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954" y="2045991"/>
              <a:ext cx="902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4136" name="Rectangle 17">
              <a:extLst>
                <a:ext uri="{FF2B5EF4-FFF2-40B4-BE49-F238E27FC236}">
                  <a16:creationId xmlns:a16="http://schemas.microsoft.com/office/drawing/2014/main" id="{94B8E164-EF86-47F0-B2DD-707875F9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748" y="2040733"/>
              <a:ext cx="1857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137" name="Rectangle 18">
              <a:extLst>
                <a:ext uri="{FF2B5EF4-FFF2-40B4-BE49-F238E27FC236}">
                  <a16:creationId xmlns:a16="http://schemas.microsoft.com/office/drawing/2014/main" id="{6753E61D-4B96-4D35-9EA1-AB93685F9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000" y="2040733"/>
              <a:ext cx="109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4138" name="Rectangle 19">
              <a:extLst>
                <a:ext uri="{FF2B5EF4-FFF2-40B4-BE49-F238E27FC236}">
                  <a16:creationId xmlns:a16="http://schemas.microsoft.com/office/drawing/2014/main" id="{B8AF49F4-7640-4677-A439-DFA5D3CC7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123" y="2040733"/>
              <a:ext cx="1398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i="1">
                  <a:solidFill>
                    <a:srgbClr val="000000"/>
                  </a:solidFill>
                </a:rPr>
                <a:t>q</a:t>
              </a:r>
              <a:endParaRPr lang="en-US" altLang="cs-CZ" sz="1600"/>
            </a:p>
          </p:txBody>
        </p:sp>
        <p:sp>
          <p:nvSpPr>
            <p:cNvPr id="44139" name="Rectangle 20">
              <a:extLst>
                <a:ext uri="{FF2B5EF4-FFF2-40B4-BE49-F238E27FC236}">
                  <a16:creationId xmlns:a16="http://schemas.microsoft.com/office/drawing/2014/main" id="{30289288-F931-489F-A3DD-1E69B53C0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768" y="1932783"/>
              <a:ext cx="8085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4140" name="Rectangle 21">
              <a:extLst>
                <a:ext uri="{FF2B5EF4-FFF2-40B4-BE49-F238E27FC236}">
                  <a16:creationId xmlns:a16="http://schemas.microsoft.com/office/drawing/2014/main" id="{746B315C-730E-4DBB-9659-B66E3234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360" y="1874045"/>
              <a:ext cx="6118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4141" name="Rectangle 22">
              <a:extLst>
                <a:ext uri="{FF2B5EF4-FFF2-40B4-BE49-F238E27FC236}">
                  <a16:creationId xmlns:a16="http://schemas.microsoft.com/office/drawing/2014/main" id="{0EB7774A-EA67-4C32-8C39-AAB8F9AF1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335" y="2164558"/>
              <a:ext cx="6118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4142" name="Rectangle 23">
              <a:extLst>
                <a:ext uri="{FF2B5EF4-FFF2-40B4-BE49-F238E27FC236}">
                  <a16:creationId xmlns:a16="http://schemas.microsoft.com/office/drawing/2014/main" id="{A153F2E1-BCE6-45DE-8FF5-245141DC6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41" y="2164558"/>
              <a:ext cx="10488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w</a:t>
              </a:r>
              <a:endParaRPr lang="en-US" altLang="cs-CZ" sz="1600"/>
            </a:p>
          </p:txBody>
        </p:sp>
        <p:sp>
          <p:nvSpPr>
            <p:cNvPr id="44143" name="Rectangle 24">
              <a:extLst>
                <a:ext uri="{FF2B5EF4-FFF2-40B4-BE49-F238E27FC236}">
                  <a16:creationId xmlns:a16="http://schemas.microsoft.com/office/drawing/2014/main" id="{70D136F1-9B66-473D-8129-7DFE67A96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52" y="2125366"/>
              <a:ext cx="88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144" name="Rectangle 25">
              <a:extLst>
                <a:ext uri="{FF2B5EF4-FFF2-40B4-BE49-F238E27FC236}">
                  <a16:creationId xmlns:a16="http://schemas.microsoft.com/office/drawing/2014/main" id="{D0884614-90CC-4095-92F1-53EB7EAEC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52" y="1988841"/>
              <a:ext cx="88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145" name="Rectangle 26">
              <a:extLst>
                <a:ext uri="{FF2B5EF4-FFF2-40B4-BE49-F238E27FC236}">
                  <a16:creationId xmlns:a16="http://schemas.microsoft.com/office/drawing/2014/main" id="{00042C71-5C5C-44AC-AE43-8CC6A6330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52" y="2253953"/>
              <a:ext cx="88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44146" name="Rectangle 27">
              <a:extLst>
                <a:ext uri="{FF2B5EF4-FFF2-40B4-BE49-F238E27FC236}">
                  <a16:creationId xmlns:a16="http://schemas.microsoft.com/office/drawing/2014/main" id="{4053C82C-3FC2-4E5A-B039-F1089C3EE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02" y="1854995"/>
              <a:ext cx="1070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44147" name="Rectangle 28">
              <a:extLst>
                <a:ext uri="{FF2B5EF4-FFF2-40B4-BE49-F238E27FC236}">
                  <a16:creationId xmlns:a16="http://schemas.microsoft.com/office/drawing/2014/main" id="{11F10675-DD72-479D-9A78-BD1311B10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856" y="2120108"/>
              <a:ext cx="1070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148" name="Rectangle 29">
              <a:extLst>
                <a:ext uri="{FF2B5EF4-FFF2-40B4-BE49-F238E27FC236}">
                  <a16:creationId xmlns:a16="http://schemas.microsoft.com/office/drawing/2014/main" id="{EEE6A6F3-6F88-444E-8E83-2DEDE67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856" y="1983583"/>
              <a:ext cx="1070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149" name="Rectangle 30">
              <a:extLst>
                <a:ext uri="{FF2B5EF4-FFF2-40B4-BE49-F238E27FC236}">
                  <a16:creationId xmlns:a16="http://schemas.microsoft.com/office/drawing/2014/main" id="{F70A3045-4312-400B-BEDA-D2F2709BF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856" y="2248695"/>
              <a:ext cx="1070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44150" name="Rectangle 31">
              <a:extLst>
                <a:ext uri="{FF2B5EF4-FFF2-40B4-BE49-F238E27FC236}">
                  <a16:creationId xmlns:a16="http://schemas.microsoft.com/office/drawing/2014/main" id="{A713F919-12A6-48BB-AE6B-B71F6128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856" y="1854995"/>
              <a:ext cx="1070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44151" name="Rectangle 32">
              <a:extLst>
                <a:ext uri="{FF2B5EF4-FFF2-40B4-BE49-F238E27FC236}">
                  <a16:creationId xmlns:a16="http://schemas.microsoft.com/office/drawing/2014/main" id="{F89C9BE8-69BD-4DF6-8DA1-F0126C9C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34" y="2016920"/>
              <a:ext cx="1464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4152" name="Rectangle 33">
              <a:extLst>
                <a:ext uri="{FF2B5EF4-FFF2-40B4-BE49-F238E27FC236}">
                  <a16:creationId xmlns:a16="http://schemas.microsoft.com/office/drawing/2014/main" id="{94D96B90-77C0-4CA4-B9A0-CAA93507F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549" y="2016920"/>
              <a:ext cx="1529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1600"/>
            </a:p>
          </p:txBody>
        </p:sp>
        <p:sp>
          <p:nvSpPr>
            <p:cNvPr id="44153" name="Rectangle 34">
              <a:extLst>
                <a:ext uri="{FF2B5EF4-FFF2-40B4-BE49-F238E27FC236}">
                  <a16:creationId xmlns:a16="http://schemas.microsoft.com/office/drawing/2014/main" id="{3017A3B5-4F65-43E5-9E81-358915B66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211" y="2016920"/>
              <a:ext cx="1529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4154" name="Rectangle 35">
              <a:extLst>
                <a:ext uri="{FF2B5EF4-FFF2-40B4-BE49-F238E27FC236}">
                  <a16:creationId xmlns:a16="http://schemas.microsoft.com/office/drawing/2014/main" id="{344A784B-AFB0-44AA-AA57-5BA36DD2C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702" y="1993603"/>
              <a:ext cx="95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4155" name="Rectangle 36">
              <a:extLst>
                <a:ext uri="{FF2B5EF4-FFF2-40B4-BE49-F238E27FC236}">
                  <a16:creationId xmlns:a16="http://schemas.microsoft.com/office/drawing/2014/main" id="{2CF56176-4AF8-4090-8234-C79DD4A7E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553" y="2336503"/>
              <a:ext cx="650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4156" name="Rectangle 37">
              <a:extLst>
                <a:ext uri="{FF2B5EF4-FFF2-40B4-BE49-F238E27FC236}">
                  <a16:creationId xmlns:a16="http://schemas.microsoft.com/office/drawing/2014/main" id="{616BB8A5-6885-4C0C-A412-3E553C8FA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928" y="2030116"/>
              <a:ext cx="650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57" name="Rectangle 38">
              <a:extLst>
                <a:ext uri="{FF2B5EF4-FFF2-40B4-BE49-F238E27FC236}">
                  <a16:creationId xmlns:a16="http://schemas.microsoft.com/office/drawing/2014/main" id="{2C749252-98B2-4CDC-AA56-EBA39B8D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632" y="2164558"/>
              <a:ext cx="7866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58" name="Rectangle 39">
              <a:extLst>
                <a:ext uri="{FF2B5EF4-FFF2-40B4-BE49-F238E27FC236}">
                  <a16:creationId xmlns:a16="http://schemas.microsoft.com/office/drawing/2014/main" id="{B82F43BC-8FC0-4BE7-8914-D1D400C75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510" y="2045991"/>
              <a:ext cx="776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4159" name="Rectangle 40">
              <a:extLst>
                <a:ext uri="{FF2B5EF4-FFF2-40B4-BE49-F238E27FC236}">
                  <a16:creationId xmlns:a16="http://schemas.microsoft.com/office/drawing/2014/main" id="{98095EC0-1909-4CEA-84F8-6FC51873C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585" y="2045991"/>
              <a:ext cx="776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4160" name="Rectangle 41">
              <a:extLst>
                <a:ext uri="{FF2B5EF4-FFF2-40B4-BE49-F238E27FC236}">
                  <a16:creationId xmlns:a16="http://schemas.microsoft.com/office/drawing/2014/main" id="{DB4B16F2-CE95-4931-87BA-B1D3534D6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228" y="2040733"/>
              <a:ext cx="939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4161" name="Rectangle 42">
              <a:extLst>
                <a:ext uri="{FF2B5EF4-FFF2-40B4-BE49-F238E27FC236}">
                  <a16:creationId xmlns:a16="http://schemas.microsoft.com/office/drawing/2014/main" id="{971A568B-8081-4A82-86EE-5ABC8AF1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03" y="2040733"/>
              <a:ext cx="939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4162" name="Rectangle 43">
              <a:extLst>
                <a:ext uri="{FF2B5EF4-FFF2-40B4-BE49-F238E27FC236}">
                  <a16:creationId xmlns:a16="http://schemas.microsoft.com/office/drawing/2014/main" id="{B1CD5E49-C641-4E66-9380-868B923ED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073" y="2102347"/>
              <a:ext cx="650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/>
            </a:p>
          </p:txBody>
        </p:sp>
        <p:sp>
          <p:nvSpPr>
            <p:cNvPr id="44163" name="Rectangle 44">
              <a:extLst>
                <a:ext uri="{FF2B5EF4-FFF2-40B4-BE49-F238E27FC236}">
                  <a16:creationId xmlns:a16="http://schemas.microsoft.com/office/drawing/2014/main" id="{8A8DDBB5-88C8-4C7C-8CAA-472F5B30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573" y="2102347"/>
              <a:ext cx="650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/>
            </a:p>
          </p:txBody>
        </p:sp>
      </p:grpSp>
      <p:sp>
        <p:nvSpPr>
          <p:cNvPr id="44037" name="Rectangle 45">
            <a:extLst>
              <a:ext uri="{FF2B5EF4-FFF2-40B4-BE49-F238E27FC236}">
                <a16:creationId xmlns:a16="http://schemas.microsoft.com/office/drawing/2014/main" id="{C2AE54D7-F077-4A8C-980F-926FDC8E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1173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Alternatively:</a:t>
            </a:r>
            <a:endParaRPr lang="en-US" altLang="cs-CZ" sz="1600"/>
          </a:p>
        </p:txBody>
      </p:sp>
      <p:sp>
        <p:nvSpPr>
          <p:cNvPr id="44038" name="Rectangle 46">
            <a:extLst>
              <a:ext uri="{FF2B5EF4-FFF2-40B4-BE49-F238E27FC236}">
                <a16:creationId xmlns:a16="http://schemas.microsoft.com/office/drawing/2014/main" id="{86372C2E-143E-4258-BA3C-B69E3160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8194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39" name="Rectangle 47">
            <a:extLst>
              <a:ext uri="{FF2B5EF4-FFF2-40B4-BE49-F238E27FC236}">
                <a16:creationId xmlns:a16="http://schemas.microsoft.com/office/drawing/2014/main" id="{31284D70-C08A-4109-9B2A-7FB1D244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32175"/>
            <a:ext cx="17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en-US" altLang="cs-CZ" sz="1600"/>
          </a:p>
        </p:txBody>
      </p:sp>
      <p:grpSp>
        <p:nvGrpSpPr>
          <p:cNvPr id="44040" name="Group 48">
            <a:extLst>
              <a:ext uri="{FF2B5EF4-FFF2-40B4-BE49-F238E27FC236}">
                <a16:creationId xmlns:a16="http://schemas.microsoft.com/office/drawing/2014/main" id="{2C6F4CAB-CCEF-4B0F-B8E4-5C72E706C061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3227388"/>
            <a:ext cx="5211762" cy="582612"/>
            <a:chOff x="1085" y="1752"/>
            <a:chExt cx="3194" cy="367"/>
          </a:xfrm>
        </p:grpSpPr>
        <p:sp>
          <p:nvSpPr>
            <p:cNvPr id="44062" name="Line 49">
              <a:extLst>
                <a:ext uri="{FF2B5EF4-FFF2-40B4-BE49-F238E27FC236}">
                  <a16:creationId xmlns:a16="http://schemas.microsoft.com/office/drawing/2014/main" id="{F6083F17-9181-47DA-A244-5B32AA5CB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" y="1934"/>
              <a:ext cx="13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50">
              <a:extLst>
                <a:ext uri="{FF2B5EF4-FFF2-40B4-BE49-F238E27FC236}">
                  <a16:creationId xmlns:a16="http://schemas.microsoft.com/office/drawing/2014/main" id="{0B3FB0A4-D8DF-4DA2-945C-85452D1F6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1934"/>
              <a:ext cx="17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Line 51">
              <a:extLst>
                <a:ext uri="{FF2B5EF4-FFF2-40B4-BE49-F238E27FC236}">
                  <a16:creationId xmlns:a16="http://schemas.microsoft.com/office/drawing/2014/main" id="{2370DDB9-600C-413A-A00D-DF346ED7C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" y="1934"/>
              <a:ext cx="1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Line 52">
              <a:extLst>
                <a:ext uri="{FF2B5EF4-FFF2-40B4-BE49-F238E27FC236}">
                  <a16:creationId xmlns:a16="http://schemas.microsoft.com/office/drawing/2014/main" id="{578BDD74-3B9E-4D35-BBA5-F0CA5D60B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" y="1934"/>
              <a:ext cx="17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Rectangle 53">
              <a:extLst>
                <a:ext uri="{FF2B5EF4-FFF2-40B4-BE49-F238E27FC236}">
                  <a16:creationId xmlns:a16="http://schemas.microsoft.com/office/drawing/2014/main" id="{49004F31-06F6-48B0-B442-EDB9D0C4B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950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dl</a:t>
              </a:r>
              <a:endParaRPr lang="en-US" altLang="cs-CZ" sz="1600"/>
            </a:p>
          </p:txBody>
        </p:sp>
        <p:sp>
          <p:nvSpPr>
            <p:cNvPr id="44067" name="Rectangle 54">
              <a:extLst>
                <a:ext uri="{FF2B5EF4-FFF2-40B4-BE49-F238E27FC236}">
                  <a16:creationId xmlns:a16="http://schemas.microsoft.com/office/drawing/2014/main" id="{F1D3F879-6F80-4D0F-898E-6AAD06A0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1781"/>
              <a:ext cx="1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dH</a:t>
              </a:r>
              <a:endParaRPr lang="en-US" altLang="cs-CZ" sz="1600"/>
            </a:p>
          </p:txBody>
        </p:sp>
        <p:sp>
          <p:nvSpPr>
            <p:cNvPr id="44068" name="Rectangle 55">
              <a:extLst>
                <a:ext uri="{FF2B5EF4-FFF2-40B4-BE49-F238E27FC236}">
                  <a16:creationId xmlns:a16="http://schemas.microsoft.com/office/drawing/2014/main" id="{7F093D8C-3D20-4B03-A4E1-855C12456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85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44069" name="Rectangle 56">
              <a:extLst>
                <a:ext uri="{FF2B5EF4-FFF2-40B4-BE49-F238E27FC236}">
                  <a16:creationId xmlns:a16="http://schemas.microsoft.com/office/drawing/2014/main" id="{D62D76B8-2311-483B-9E7A-6E5BCAD1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1950"/>
              <a:ext cx="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44070" name="Rectangle 57">
              <a:extLst>
                <a:ext uri="{FF2B5EF4-FFF2-40B4-BE49-F238E27FC236}">
                  <a16:creationId xmlns:a16="http://schemas.microsoft.com/office/drawing/2014/main" id="{691422AE-BEEF-4547-9C3C-48B3CF26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1857"/>
              <a:ext cx="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71" name="Rectangle 58">
              <a:extLst>
                <a:ext uri="{FF2B5EF4-FFF2-40B4-BE49-F238E27FC236}">
                  <a16:creationId xmlns:a16="http://schemas.microsoft.com/office/drawing/2014/main" id="{3EB8CDB2-1AAE-42FB-9275-DB46E6CD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857"/>
              <a:ext cx="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72" name="Rectangle 59">
              <a:extLst>
                <a:ext uri="{FF2B5EF4-FFF2-40B4-BE49-F238E27FC236}">
                  <a16:creationId xmlns:a16="http://schemas.microsoft.com/office/drawing/2014/main" id="{3AABFEF0-4F63-4B64-B938-CD261F32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857"/>
              <a:ext cx="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q</a:t>
              </a:r>
              <a:endParaRPr lang="en-US" altLang="cs-CZ" sz="1600"/>
            </a:p>
          </p:txBody>
        </p:sp>
        <p:sp>
          <p:nvSpPr>
            <p:cNvPr id="44073" name="Rectangle 60">
              <a:extLst>
                <a:ext uri="{FF2B5EF4-FFF2-40B4-BE49-F238E27FC236}">
                  <a16:creationId xmlns:a16="http://schemas.microsoft.com/office/drawing/2014/main" id="{437FF957-CC46-401B-828E-DBB123D1F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1950"/>
              <a:ext cx="9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dl</a:t>
              </a:r>
              <a:endParaRPr lang="en-US" altLang="cs-CZ" sz="1600"/>
            </a:p>
          </p:txBody>
        </p:sp>
        <p:sp>
          <p:nvSpPr>
            <p:cNvPr id="44074" name="Rectangle 61">
              <a:extLst>
                <a:ext uri="{FF2B5EF4-FFF2-40B4-BE49-F238E27FC236}">
                  <a16:creationId xmlns:a16="http://schemas.microsoft.com/office/drawing/2014/main" id="{751BC3D4-7B5E-4E58-AD4F-FDBAC16DA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1781"/>
              <a:ext cx="1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dH</a:t>
              </a:r>
              <a:endParaRPr lang="en-US" altLang="cs-CZ" sz="1600"/>
            </a:p>
          </p:txBody>
        </p:sp>
        <p:sp>
          <p:nvSpPr>
            <p:cNvPr id="44075" name="Rectangle 62">
              <a:extLst>
                <a:ext uri="{FF2B5EF4-FFF2-40B4-BE49-F238E27FC236}">
                  <a16:creationId xmlns:a16="http://schemas.microsoft.com/office/drawing/2014/main" id="{629106A7-AD50-4B7A-A4FB-16B92048B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857"/>
              <a:ext cx="1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dS</a:t>
              </a:r>
              <a:endParaRPr lang="en-US" altLang="cs-CZ" sz="1600"/>
            </a:p>
          </p:txBody>
        </p:sp>
        <p:sp>
          <p:nvSpPr>
            <p:cNvPr id="44076" name="Rectangle 63">
              <a:extLst>
                <a:ext uri="{FF2B5EF4-FFF2-40B4-BE49-F238E27FC236}">
                  <a16:creationId xmlns:a16="http://schemas.microsoft.com/office/drawing/2014/main" id="{BC73C769-AEA2-4033-8221-651F34FC5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" y="195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44077" name="Rectangle 64">
              <a:extLst>
                <a:ext uri="{FF2B5EF4-FFF2-40B4-BE49-F238E27FC236}">
                  <a16:creationId xmlns:a16="http://schemas.microsoft.com/office/drawing/2014/main" id="{022DC21F-DC99-4682-A8A6-AA577BF5F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1857"/>
              <a:ext cx="7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78" name="Rectangle 65">
              <a:extLst>
                <a:ext uri="{FF2B5EF4-FFF2-40B4-BE49-F238E27FC236}">
                  <a16:creationId xmlns:a16="http://schemas.microsoft.com/office/drawing/2014/main" id="{B3AD1E1A-DF79-4EA8-B8DC-2C4A0A57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857"/>
              <a:ext cx="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79" name="Rectangle 66">
              <a:extLst>
                <a:ext uri="{FF2B5EF4-FFF2-40B4-BE49-F238E27FC236}">
                  <a16:creationId xmlns:a16="http://schemas.microsoft.com/office/drawing/2014/main" id="{F17BD541-797C-4F63-9524-CE0A3363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857"/>
              <a:ext cx="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4080" name="Rectangle 67">
              <a:extLst>
                <a:ext uri="{FF2B5EF4-FFF2-40B4-BE49-F238E27FC236}">
                  <a16:creationId xmlns:a16="http://schemas.microsoft.com/office/drawing/2014/main" id="{24CEDFEE-DA12-420F-A8F7-F879E102A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857"/>
              <a:ext cx="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 i="1">
                  <a:solidFill>
                    <a:srgbClr val="000000"/>
                  </a:solidFill>
                </a:rPr>
                <a:t>q</a:t>
              </a:r>
              <a:endParaRPr lang="en-US" altLang="cs-CZ" sz="1600"/>
            </a:p>
          </p:txBody>
        </p:sp>
        <p:sp>
          <p:nvSpPr>
            <p:cNvPr id="44081" name="Rectangle 68">
              <a:extLst>
                <a:ext uri="{FF2B5EF4-FFF2-40B4-BE49-F238E27FC236}">
                  <a16:creationId xmlns:a16="http://schemas.microsoft.com/office/drawing/2014/main" id="{20E931DF-104F-4455-9525-42A1E0018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2024"/>
              <a:ext cx="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82" name="Rectangle 69">
              <a:extLst>
                <a:ext uri="{FF2B5EF4-FFF2-40B4-BE49-F238E27FC236}">
                  <a16:creationId xmlns:a16="http://schemas.microsoft.com/office/drawing/2014/main" id="{9BB3C7F6-4BE3-4285-A1DD-DD0B71861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763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4083" name="Rectangle 70">
              <a:extLst>
                <a:ext uri="{FF2B5EF4-FFF2-40B4-BE49-F238E27FC236}">
                  <a16:creationId xmlns:a16="http://schemas.microsoft.com/office/drawing/2014/main" id="{C015F7CF-5367-4ADB-B082-48AB2448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2024"/>
              <a:ext cx="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4084" name="Rectangle 71">
              <a:extLst>
                <a:ext uri="{FF2B5EF4-FFF2-40B4-BE49-F238E27FC236}">
                  <a16:creationId xmlns:a16="http://schemas.microsoft.com/office/drawing/2014/main" id="{356C1381-E95B-4F0F-BE3F-B75B8BC2F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931"/>
              <a:ext cx="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4085" name="Rectangle 72">
              <a:extLst>
                <a:ext uri="{FF2B5EF4-FFF2-40B4-BE49-F238E27FC236}">
                  <a16:creationId xmlns:a16="http://schemas.microsoft.com/office/drawing/2014/main" id="{8A4EBFA3-8AF3-4675-837E-EDEFEF5B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1897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086" name="Rectangle 73">
              <a:extLst>
                <a:ext uri="{FF2B5EF4-FFF2-40B4-BE49-F238E27FC236}">
                  <a16:creationId xmlns:a16="http://schemas.microsoft.com/office/drawing/2014/main" id="{DFC057F7-F57A-42E0-8BFC-75362FDC8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1829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087" name="Rectangle 74">
              <a:extLst>
                <a:ext uri="{FF2B5EF4-FFF2-40B4-BE49-F238E27FC236}">
                  <a16:creationId xmlns:a16="http://schemas.microsoft.com/office/drawing/2014/main" id="{B411D0B9-1FE1-49CD-B224-04A7E353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1975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44088" name="Rectangle 75">
              <a:extLst>
                <a:ext uri="{FF2B5EF4-FFF2-40B4-BE49-F238E27FC236}">
                  <a16:creationId xmlns:a16="http://schemas.microsoft.com/office/drawing/2014/main" id="{F3538E41-1E00-44F9-8537-59D92828F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1752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44089" name="Rectangle 76">
              <a:extLst>
                <a:ext uri="{FF2B5EF4-FFF2-40B4-BE49-F238E27FC236}">
                  <a16:creationId xmlns:a16="http://schemas.microsoft.com/office/drawing/2014/main" id="{189F4992-DD2F-414D-A2E9-A51642A6B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897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090" name="Rectangle 77">
              <a:extLst>
                <a:ext uri="{FF2B5EF4-FFF2-40B4-BE49-F238E27FC236}">
                  <a16:creationId xmlns:a16="http://schemas.microsoft.com/office/drawing/2014/main" id="{173AF730-EF2C-4833-AABA-68959E8F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829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091" name="Rectangle 78">
              <a:extLst>
                <a:ext uri="{FF2B5EF4-FFF2-40B4-BE49-F238E27FC236}">
                  <a16:creationId xmlns:a16="http://schemas.microsoft.com/office/drawing/2014/main" id="{CD348A80-958F-4824-A662-57461E12C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975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44092" name="Rectangle 79">
              <a:extLst>
                <a:ext uri="{FF2B5EF4-FFF2-40B4-BE49-F238E27FC236}">
                  <a16:creationId xmlns:a16="http://schemas.microsoft.com/office/drawing/2014/main" id="{0FA7F217-E13B-46F4-86AC-4BA76D937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752"/>
              <a:ext cx="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44093" name="Rectangle 80">
              <a:extLst>
                <a:ext uri="{FF2B5EF4-FFF2-40B4-BE49-F238E27FC236}">
                  <a16:creationId xmlns:a16="http://schemas.microsoft.com/office/drawing/2014/main" id="{300160FE-96C9-4E6B-8B6C-795867B04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1843"/>
              <a:ext cx="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4094" name="Rectangle 81">
              <a:extLst>
                <a:ext uri="{FF2B5EF4-FFF2-40B4-BE49-F238E27FC236}">
                  <a16:creationId xmlns:a16="http://schemas.microsoft.com/office/drawing/2014/main" id="{FE34F675-9D51-4172-A130-C753C52C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1843"/>
              <a:ext cx="6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1600"/>
            </a:p>
          </p:txBody>
        </p:sp>
        <p:sp>
          <p:nvSpPr>
            <p:cNvPr id="44095" name="Rectangle 82">
              <a:extLst>
                <a:ext uri="{FF2B5EF4-FFF2-40B4-BE49-F238E27FC236}">
                  <a16:creationId xmlns:a16="http://schemas.microsoft.com/office/drawing/2014/main" id="{18C4EBFC-0DBC-4D6E-9787-50E886D74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1843"/>
              <a:ext cx="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4096" name="Rectangle 83">
              <a:extLst>
                <a:ext uri="{FF2B5EF4-FFF2-40B4-BE49-F238E27FC236}">
                  <a16:creationId xmlns:a16="http://schemas.microsoft.com/office/drawing/2014/main" id="{D3F3F208-0A77-4C33-BF77-F9230998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1843"/>
              <a:ext cx="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4097" name="Rectangle 84">
              <a:extLst>
                <a:ext uri="{FF2B5EF4-FFF2-40B4-BE49-F238E27FC236}">
                  <a16:creationId xmlns:a16="http://schemas.microsoft.com/office/drawing/2014/main" id="{0E8CEC2F-A573-4851-AF12-F7AAEBDB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897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098" name="Rectangle 85">
              <a:extLst>
                <a:ext uri="{FF2B5EF4-FFF2-40B4-BE49-F238E27FC236}">
                  <a16:creationId xmlns:a16="http://schemas.microsoft.com/office/drawing/2014/main" id="{6C5513D4-5602-4662-A768-E749F1D2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829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44099" name="Rectangle 86">
              <a:extLst>
                <a:ext uri="{FF2B5EF4-FFF2-40B4-BE49-F238E27FC236}">
                  <a16:creationId xmlns:a16="http://schemas.microsoft.com/office/drawing/2014/main" id="{FED8F2E8-6E0A-4F18-B460-444A732B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975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44100" name="Rectangle 87">
              <a:extLst>
                <a:ext uri="{FF2B5EF4-FFF2-40B4-BE49-F238E27FC236}">
                  <a16:creationId xmlns:a16="http://schemas.microsoft.com/office/drawing/2014/main" id="{5CF7B9FE-55BD-4B0C-B724-022E9F8C3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752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44101" name="Rectangle 88">
              <a:extLst>
                <a:ext uri="{FF2B5EF4-FFF2-40B4-BE49-F238E27FC236}">
                  <a16:creationId xmlns:a16="http://schemas.microsoft.com/office/drawing/2014/main" id="{2ECC6A9C-87E2-4B76-92A0-D7C4803E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897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102" name="Rectangle 89">
              <a:extLst>
                <a:ext uri="{FF2B5EF4-FFF2-40B4-BE49-F238E27FC236}">
                  <a16:creationId xmlns:a16="http://schemas.microsoft.com/office/drawing/2014/main" id="{DED76631-8CB7-4384-8212-D3AAB98EE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829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44103" name="Rectangle 90">
              <a:extLst>
                <a:ext uri="{FF2B5EF4-FFF2-40B4-BE49-F238E27FC236}">
                  <a16:creationId xmlns:a16="http://schemas.microsoft.com/office/drawing/2014/main" id="{4F08233A-431B-4E17-B438-EDAD5658C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975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44104" name="Rectangle 91">
              <a:extLst>
                <a:ext uri="{FF2B5EF4-FFF2-40B4-BE49-F238E27FC236}">
                  <a16:creationId xmlns:a16="http://schemas.microsoft.com/office/drawing/2014/main" id="{2F5F2410-C773-435C-9A91-65084F80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752"/>
              <a:ext cx="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44105" name="Rectangle 92">
              <a:extLst>
                <a:ext uri="{FF2B5EF4-FFF2-40B4-BE49-F238E27FC236}">
                  <a16:creationId xmlns:a16="http://schemas.microsoft.com/office/drawing/2014/main" id="{552FA321-E3BC-4A96-BAEF-A75098DA4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1843"/>
              <a:ext cx="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4106" name="Rectangle 93">
              <a:extLst>
                <a:ext uri="{FF2B5EF4-FFF2-40B4-BE49-F238E27FC236}">
                  <a16:creationId xmlns:a16="http://schemas.microsoft.com/office/drawing/2014/main" id="{08B96690-2F10-48E1-8DC9-A3F506A4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1843"/>
              <a:ext cx="6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1600"/>
            </a:p>
          </p:txBody>
        </p:sp>
        <p:sp>
          <p:nvSpPr>
            <p:cNvPr id="44107" name="Rectangle 94">
              <a:extLst>
                <a:ext uri="{FF2B5EF4-FFF2-40B4-BE49-F238E27FC236}">
                  <a16:creationId xmlns:a16="http://schemas.microsoft.com/office/drawing/2014/main" id="{16B59F7B-EDB6-4E58-9388-5FCB805D1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843"/>
              <a:ext cx="6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4108" name="Rectangle 95">
              <a:extLst>
                <a:ext uri="{FF2B5EF4-FFF2-40B4-BE49-F238E27FC236}">
                  <a16:creationId xmlns:a16="http://schemas.microsoft.com/office/drawing/2014/main" id="{2ABF8B73-B086-462A-8537-222D6349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1826"/>
              <a:ext cx="5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3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4109" name="Rectangle 96">
              <a:extLst>
                <a:ext uri="{FF2B5EF4-FFF2-40B4-BE49-F238E27FC236}">
                  <a16:creationId xmlns:a16="http://schemas.microsoft.com/office/drawing/2014/main" id="{D2BFE96F-AAFD-4306-A768-DAF434F61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26"/>
              <a:ext cx="4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3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4110" name="Rectangle 97">
              <a:extLst>
                <a:ext uri="{FF2B5EF4-FFF2-40B4-BE49-F238E27FC236}">
                  <a16:creationId xmlns:a16="http://schemas.microsoft.com/office/drawing/2014/main" id="{CED08D33-2038-4D8D-829D-5ABEAD96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1756"/>
              <a:ext cx="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4111" name="Rectangle 98">
              <a:extLst>
                <a:ext uri="{FF2B5EF4-FFF2-40B4-BE49-F238E27FC236}">
                  <a16:creationId xmlns:a16="http://schemas.microsoft.com/office/drawing/2014/main" id="{028E46D4-F010-4968-9738-D097725A7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0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4112" name="Rectangle 99">
              <a:extLst>
                <a:ext uri="{FF2B5EF4-FFF2-40B4-BE49-F238E27FC236}">
                  <a16:creationId xmlns:a16="http://schemas.microsoft.com/office/drawing/2014/main" id="{24784489-463C-4B95-A8CD-487EA68F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94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13" name="Rectangle 100">
              <a:extLst>
                <a:ext uri="{FF2B5EF4-FFF2-40B4-BE49-F238E27FC236}">
                  <a16:creationId xmlns:a16="http://schemas.microsoft.com/office/drawing/2014/main" id="{DB7C38A9-E7C4-4F5A-BB12-61AFA0C39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19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14" name="Rectangle 101">
              <a:extLst>
                <a:ext uri="{FF2B5EF4-FFF2-40B4-BE49-F238E27FC236}">
                  <a16:creationId xmlns:a16="http://schemas.microsoft.com/office/drawing/2014/main" id="{7142EF44-99F4-484C-8674-AFB097A2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1838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15" name="Rectangle 102">
              <a:extLst>
                <a:ext uri="{FF2B5EF4-FFF2-40B4-BE49-F238E27FC236}">
                  <a16:creationId xmlns:a16="http://schemas.microsoft.com/office/drawing/2014/main" id="{99866FC1-C70E-4039-8D0D-FE26F18E2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9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4116" name="Rectangle 103">
              <a:extLst>
                <a:ext uri="{FF2B5EF4-FFF2-40B4-BE49-F238E27FC236}">
                  <a16:creationId xmlns:a16="http://schemas.microsoft.com/office/drawing/2014/main" id="{A057E2F7-4EB1-499E-89D4-7A6507AC6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20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4117" name="Rectangle 104">
              <a:extLst>
                <a:ext uri="{FF2B5EF4-FFF2-40B4-BE49-F238E27FC236}">
                  <a16:creationId xmlns:a16="http://schemas.microsoft.com/office/drawing/2014/main" id="{04148668-860E-461A-B19B-5C3106BF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94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18" name="Rectangle 105">
              <a:extLst>
                <a:ext uri="{FF2B5EF4-FFF2-40B4-BE49-F238E27FC236}">
                  <a16:creationId xmlns:a16="http://schemas.microsoft.com/office/drawing/2014/main" id="{2E4D2FE3-9D8B-41D8-8F27-8CC8FDAA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19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19" name="Rectangle 106">
              <a:extLst>
                <a:ext uri="{FF2B5EF4-FFF2-40B4-BE49-F238E27FC236}">
                  <a16:creationId xmlns:a16="http://schemas.microsoft.com/office/drawing/2014/main" id="{5163FF26-2031-4E44-868C-B805AAE0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838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4120" name="Rectangle 107">
              <a:extLst>
                <a:ext uri="{FF2B5EF4-FFF2-40B4-BE49-F238E27FC236}">
                  <a16:creationId xmlns:a16="http://schemas.microsoft.com/office/drawing/2014/main" id="{F75CAEB0-41BC-4503-9BB3-C0C0AA75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9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4121" name="Rectangle 108">
              <a:extLst>
                <a:ext uri="{FF2B5EF4-FFF2-40B4-BE49-F238E27FC236}">
                  <a16:creationId xmlns:a16="http://schemas.microsoft.com/office/drawing/2014/main" id="{2D1F1DCD-45AF-49BE-B9F7-81C9716A7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781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4122" name="Rectangle 109">
              <a:extLst>
                <a:ext uri="{FF2B5EF4-FFF2-40B4-BE49-F238E27FC236}">
                  <a16:creationId xmlns:a16="http://schemas.microsoft.com/office/drawing/2014/main" id="{4F0284FB-0BF5-44CE-8BC4-C7996337D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57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4123" name="Rectangle 110">
              <a:extLst>
                <a:ext uri="{FF2B5EF4-FFF2-40B4-BE49-F238E27FC236}">
                  <a16:creationId xmlns:a16="http://schemas.microsoft.com/office/drawing/2014/main" id="{98F046EE-5987-49ED-9E3E-5C76BAC84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857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4124" name="Rectangle 111">
              <a:extLst>
                <a:ext uri="{FF2B5EF4-FFF2-40B4-BE49-F238E27FC236}">
                  <a16:creationId xmlns:a16="http://schemas.microsoft.com/office/drawing/2014/main" id="{88698466-F97D-47ED-81CA-B416ECB6B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1857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,</a:t>
              </a:r>
              <a:endParaRPr lang="en-US" altLang="cs-CZ" sz="1600"/>
            </a:p>
          </p:txBody>
        </p:sp>
        <p:sp>
          <p:nvSpPr>
            <p:cNvPr id="44125" name="Rectangle 112">
              <a:extLst>
                <a:ext uri="{FF2B5EF4-FFF2-40B4-BE49-F238E27FC236}">
                  <a16:creationId xmlns:a16="http://schemas.microsoft.com/office/drawing/2014/main" id="{8D772853-5254-42FF-948B-7CAB9F016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81"/>
              <a:ext cx="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4126" name="Rectangle 113">
              <a:extLst>
                <a:ext uri="{FF2B5EF4-FFF2-40B4-BE49-F238E27FC236}">
                  <a16:creationId xmlns:a16="http://schemas.microsoft.com/office/drawing/2014/main" id="{EE8D135F-8D61-478D-BB01-3506884A2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857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4127" name="Rectangle 114">
              <a:extLst>
                <a:ext uri="{FF2B5EF4-FFF2-40B4-BE49-F238E27FC236}">
                  <a16:creationId xmlns:a16="http://schemas.microsoft.com/office/drawing/2014/main" id="{EA6F8A6B-D552-4808-85E3-C7F2FEFBB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1857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5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4041" name="Rectangle 115">
            <a:extLst>
              <a:ext uri="{FF2B5EF4-FFF2-40B4-BE49-F238E27FC236}">
                <a16:creationId xmlns:a16="http://schemas.microsoft.com/office/drawing/2014/main" id="{E6CEF9A7-57DD-4967-B102-4D84AC2B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3432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42" name="Rectangle 116">
            <a:extLst>
              <a:ext uri="{FF2B5EF4-FFF2-40B4-BE49-F238E27FC236}">
                <a16:creationId xmlns:a16="http://schemas.microsoft.com/office/drawing/2014/main" id="{D88FB4D2-2727-4BA8-94B5-340C38FC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321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43" name="Rectangle 117">
            <a:extLst>
              <a:ext uri="{FF2B5EF4-FFF2-40B4-BE49-F238E27FC236}">
                <a16:creationId xmlns:a16="http://schemas.microsoft.com/office/drawing/2014/main" id="{5BBEC906-B925-4961-92FA-F8FC0D35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11688"/>
            <a:ext cx="190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Can be simplified as:</a:t>
            </a:r>
            <a:endParaRPr lang="en-US" altLang="cs-CZ" sz="1600"/>
          </a:p>
        </p:txBody>
      </p:sp>
      <p:sp>
        <p:nvSpPr>
          <p:cNvPr id="44044" name="Rectangle 118">
            <a:extLst>
              <a:ext uri="{FF2B5EF4-FFF2-40B4-BE49-F238E27FC236}">
                <a16:creationId xmlns:a16="http://schemas.microsoft.com/office/drawing/2014/main" id="{6D875911-3665-49D8-B203-0295317F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4611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45" name="Rectangle 119">
            <a:extLst>
              <a:ext uri="{FF2B5EF4-FFF2-40B4-BE49-F238E27FC236}">
                <a16:creationId xmlns:a16="http://schemas.microsoft.com/office/drawing/2014/main" id="{E9309B01-BF45-40AE-8022-34CEB9A0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84788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endParaRPr lang="en-US" altLang="cs-CZ" sz="1600"/>
          </a:p>
        </p:txBody>
      </p:sp>
      <p:sp>
        <p:nvSpPr>
          <p:cNvPr id="44046" name="Rectangle 120">
            <a:extLst>
              <a:ext uri="{FF2B5EF4-FFF2-40B4-BE49-F238E27FC236}">
                <a16:creationId xmlns:a16="http://schemas.microsoft.com/office/drawing/2014/main" id="{E7C3A81C-891A-4A31-B6DB-67F4C473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284788"/>
            <a:ext cx="1314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  <a:endParaRPr lang="en-US" altLang="cs-CZ" sz="1600"/>
          </a:p>
        </p:txBody>
      </p:sp>
      <p:grpSp>
        <p:nvGrpSpPr>
          <p:cNvPr id="44047" name="Group 121">
            <a:extLst>
              <a:ext uri="{FF2B5EF4-FFF2-40B4-BE49-F238E27FC236}">
                <a16:creationId xmlns:a16="http://schemas.microsoft.com/office/drawing/2014/main" id="{5561BCEB-F439-4C95-890F-20358660B9E2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5005388"/>
            <a:ext cx="1122362" cy="633412"/>
            <a:chOff x="1939" y="2387"/>
            <a:chExt cx="707" cy="399"/>
          </a:xfrm>
        </p:grpSpPr>
        <p:sp>
          <p:nvSpPr>
            <p:cNvPr id="44055" name="Line 122">
              <a:extLst>
                <a:ext uri="{FF2B5EF4-FFF2-40B4-BE49-F238E27FC236}">
                  <a16:creationId xmlns:a16="http://schemas.microsoft.com/office/drawing/2014/main" id="{F28B727A-D75A-4BE1-B0B9-F195215CD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2581"/>
              <a:ext cx="2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Rectangle 123">
              <a:extLst>
                <a:ext uri="{FF2B5EF4-FFF2-40B4-BE49-F238E27FC236}">
                  <a16:creationId xmlns:a16="http://schemas.microsoft.com/office/drawing/2014/main" id="{BDDED153-F9F1-46FF-8BB0-C897DBF7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248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q</a:t>
              </a:r>
              <a:endParaRPr lang="en-US" altLang="cs-CZ" sz="1600"/>
            </a:p>
          </p:txBody>
        </p:sp>
        <p:sp>
          <p:nvSpPr>
            <p:cNvPr id="44057" name="Rectangle 124">
              <a:extLst>
                <a:ext uri="{FF2B5EF4-FFF2-40B4-BE49-F238E27FC236}">
                  <a16:creationId xmlns:a16="http://schemas.microsoft.com/office/drawing/2014/main" id="{F28FE064-D935-4EE5-B0A5-64A08D7DE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48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4058" name="Rectangle 125">
              <a:extLst>
                <a:ext uri="{FF2B5EF4-FFF2-40B4-BE49-F238E27FC236}">
                  <a16:creationId xmlns:a16="http://schemas.microsoft.com/office/drawing/2014/main" id="{5746FCEA-5F22-4326-B79D-7A0A2F34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387"/>
              <a:ext cx="18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dH</a:t>
              </a:r>
              <a:endParaRPr lang="en-US" altLang="cs-CZ" sz="1600"/>
            </a:p>
          </p:txBody>
        </p:sp>
        <p:sp>
          <p:nvSpPr>
            <p:cNvPr id="44059" name="Rectangle 126">
              <a:extLst>
                <a:ext uri="{FF2B5EF4-FFF2-40B4-BE49-F238E27FC236}">
                  <a16:creationId xmlns:a16="http://schemas.microsoft.com/office/drawing/2014/main" id="{934754E3-C2B7-4875-994F-EB999DAB8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604"/>
              <a:ext cx="1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dl</a:t>
              </a:r>
              <a:endParaRPr lang="en-US" altLang="cs-CZ" sz="1600"/>
            </a:p>
          </p:txBody>
        </p:sp>
        <p:sp>
          <p:nvSpPr>
            <p:cNvPr id="44060" name="Rectangle 127">
              <a:extLst>
                <a:ext uri="{FF2B5EF4-FFF2-40B4-BE49-F238E27FC236}">
                  <a16:creationId xmlns:a16="http://schemas.microsoft.com/office/drawing/2014/main" id="{8A7D183B-F509-43A7-BA10-1964781BF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466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4061" name="Rectangle 128">
              <a:extLst>
                <a:ext uri="{FF2B5EF4-FFF2-40B4-BE49-F238E27FC236}">
                  <a16:creationId xmlns:a16="http://schemas.microsoft.com/office/drawing/2014/main" id="{75B9C5E8-E780-4341-B49C-53957B874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2466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cs-CZ" sz="1600"/>
            </a:p>
          </p:txBody>
        </p:sp>
      </p:grpSp>
      <p:sp>
        <p:nvSpPr>
          <p:cNvPr id="44048" name="Rectangle 129">
            <a:extLst>
              <a:ext uri="{FF2B5EF4-FFF2-40B4-BE49-F238E27FC236}">
                <a16:creationId xmlns:a16="http://schemas.microsoft.com/office/drawing/2014/main" id="{11DDB3DB-E8E6-43FC-B3BF-091F4C18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5284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49" name="Rectangle 130">
            <a:extLst>
              <a:ext uri="{FF2B5EF4-FFF2-40B4-BE49-F238E27FC236}">
                <a16:creationId xmlns:a16="http://schemas.microsoft.com/office/drawing/2014/main" id="{4BA57A51-5A86-495F-8043-1E80EAE7E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84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4050" name="Rectangle 131">
            <a:extLst>
              <a:ext uri="{FF2B5EF4-FFF2-40B4-BE49-F238E27FC236}">
                <a16:creationId xmlns:a16="http://schemas.microsoft.com/office/drawing/2014/main" id="{123BD565-423F-4179-8CDE-567BA319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835650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endParaRPr lang="en-US" altLang="cs-CZ" sz="1600"/>
          </a:p>
        </p:txBody>
      </p:sp>
      <p:sp>
        <p:nvSpPr>
          <p:cNvPr id="44051" name="Rectangle 132">
            <a:extLst>
              <a:ext uri="{FF2B5EF4-FFF2-40B4-BE49-F238E27FC236}">
                <a16:creationId xmlns:a16="http://schemas.microsoft.com/office/drawing/2014/main" id="{6A7C9E54-B524-4FC0-B3E8-A78864A0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10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K</a:t>
            </a:r>
            <a:endParaRPr lang="en-US" altLang="cs-CZ" sz="1800"/>
          </a:p>
        </p:txBody>
      </p:sp>
      <p:sp>
        <p:nvSpPr>
          <p:cNvPr id="44052" name="Rectangle 133">
            <a:extLst>
              <a:ext uri="{FF2B5EF4-FFF2-40B4-BE49-F238E27FC236}">
                <a16:creationId xmlns:a16="http://schemas.microsoft.com/office/drawing/2014/main" id="{31ED1BB7-BA50-46D5-A2A0-D94329CF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5835650"/>
            <a:ext cx="263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is </a:t>
            </a:r>
            <a:endParaRPr lang="en-US" altLang="cs-CZ" sz="1600"/>
          </a:p>
        </p:txBody>
      </p:sp>
      <p:sp>
        <p:nvSpPr>
          <p:cNvPr id="44053" name="Rectangle 134">
            <a:extLst>
              <a:ext uri="{FF2B5EF4-FFF2-40B4-BE49-F238E27FC236}">
                <a16:creationId xmlns:a16="http://schemas.microsoft.com/office/drawing/2014/main" id="{0A2759D5-78D7-43D0-93EF-BAA1A791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5835650"/>
            <a:ext cx="462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the hydraulic conductivity of a bunch of capillaries </a:t>
            </a:r>
          </a:p>
        </p:txBody>
      </p:sp>
      <p:sp>
        <p:nvSpPr>
          <p:cNvPr id="44054" name="Rectangle 135">
            <a:extLst>
              <a:ext uri="{FF2B5EF4-FFF2-40B4-BE49-F238E27FC236}">
                <a16:creationId xmlns:a16="http://schemas.microsoft.com/office/drawing/2014/main" id="{AFF391B0-3C43-40EF-82AC-1F1E182E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60690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A7BBD11-D7E2-4E42-B27B-15CAA0ED3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52500"/>
            <a:ext cx="569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Thus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0D1FE2E-54C8-4178-BFD6-526E38FE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914400"/>
            <a:ext cx="569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K(r)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en-US" altLang="cs-CZ" sz="1600">
              <a:latin typeface="Arial" panose="020B0604020202020204" pitchFamily="34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2EA20EBC-D2FF-453A-9062-AF1CF258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98625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</a:t>
            </a:r>
            <a:endParaRPr lang="en-US" altLang="cs-CZ" sz="1600"/>
          </a:p>
        </p:txBody>
      </p:sp>
      <p:grpSp>
        <p:nvGrpSpPr>
          <p:cNvPr id="46085" name="Group 5">
            <a:extLst>
              <a:ext uri="{FF2B5EF4-FFF2-40B4-BE49-F238E27FC236}">
                <a16:creationId xmlns:a16="http://schemas.microsoft.com/office/drawing/2014/main" id="{F8668ED9-0E85-41B6-BB19-5FE9AF0101F0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1370013"/>
            <a:ext cx="2209800" cy="701675"/>
            <a:chOff x="1961" y="1239"/>
            <a:chExt cx="1392" cy="442"/>
          </a:xfrm>
        </p:grpSpPr>
        <p:sp>
          <p:nvSpPr>
            <p:cNvPr id="46143" name="Rectangle 6">
              <a:extLst>
                <a:ext uri="{FF2B5EF4-FFF2-40B4-BE49-F238E27FC236}">
                  <a16:creationId xmlns:a16="http://schemas.microsoft.com/office/drawing/2014/main" id="{DCD67CA8-F752-4A05-9847-C4A6F8A35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356"/>
              <a:ext cx="1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dr</a:t>
              </a:r>
              <a:endParaRPr lang="en-US" altLang="cs-CZ" sz="1600"/>
            </a:p>
          </p:txBody>
        </p:sp>
        <p:sp>
          <p:nvSpPr>
            <p:cNvPr id="46144" name="Rectangle 7">
              <a:extLst>
                <a:ext uri="{FF2B5EF4-FFF2-40B4-BE49-F238E27FC236}">
                  <a16:creationId xmlns:a16="http://schemas.microsoft.com/office/drawing/2014/main" id="{111BE448-9A3A-40B1-93A5-2AF4D0A26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1356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45" name="Rectangle 8">
              <a:extLst>
                <a:ext uri="{FF2B5EF4-FFF2-40B4-BE49-F238E27FC236}">
                  <a16:creationId xmlns:a16="http://schemas.microsoft.com/office/drawing/2014/main" id="{4060CAFC-9F6F-4AA5-A383-98EDDF495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356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f</a:t>
              </a:r>
              <a:endParaRPr lang="en-US" altLang="cs-CZ" sz="1600"/>
            </a:p>
          </p:txBody>
        </p:sp>
        <p:sp>
          <p:nvSpPr>
            <p:cNvPr id="46146" name="Rectangle 9">
              <a:extLst>
                <a:ext uri="{FF2B5EF4-FFF2-40B4-BE49-F238E27FC236}">
                  <a16:creationId xmlns:a16="http://schemas.microsoft.com/office/drawing/2014/main" id="{D94D4EC3-DB6C-4398-A584-03DCCEE7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356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47" name="Rectangle 10">
              <a:extLst>
                <a:ext uri="{FF2B5EF4-FFF2-40B4-BE49-F238E27FC236}">
                  <a16:creationId xmlns:a16="http://schemas.microsoft.com/office/drawing/2014/main" id="{0989765D-2DE1-4FF6-9D5F-80916962A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1356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6148" name="Rectangle 11">
              <a:extLst>
                <a:ext uri="{FF2B5EF4-FFF2-40B4-BE49-F238E27FC236}">
                  <a16:creationId xmlns:a16="http://schemas.microsoft.com/office/drawing/2014/main" id="{FACF8CCF-B957-421A-9F1B-A81B87682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1356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49" name="Rectangle 12">
              <a:extLst>
                <a:ext uri="{FF2B5EF4-FFF2-40B4-BE49-F238E27FC236}">
                  <a16:creationId xmlns:a16="http://schemas.microsoft.com/office/drawing/2014/main" id="{5906F989-7114-41A7-A6FD-FBE589360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356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6150" name="Rectangle 13">
              <a:extLst>
                <a:ext uri="{FF2B5EF4-FFF2-40B4-BE49-F238E27FC236}">
                  <a16:creationId xmlns:a16="http://schemas.microsoft.com/office/drawing/2014/main" id="{0CE88FEC-8586-47B2-96DE-3AAA0FC3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1239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51" name="Rectangle 14">
              <a:extLst>
                <a:ext uri="{FF2B5EF4-FFF2-40B4-BE49-F238E27FC236}">
                  <a16:creationId xmlns:a16="http://schemas.microsoft.com/office/drawing/2014/main" id="{CFB64EAC-83C1-4086-B68A-0F10E5229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449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6152" name="Rectangle 15">
              <a:extLst>
                <a:ext uri="{FF2B5EF4-FFF2-40B4-BE49-F238E27FC236}">
                  <a16:creationId xmlns:a16="http://schemas.microsoft.com/office/drawing/2014/main" id="{95BC21FB-BA4B-4FE0-9770-FD66D38D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317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6153" name="Rectangle 16">
              <a:extLst>
                <a:ext uri="{FF2B5EF4-FFF2-40B4-BE49-F238E27FC236}">
                  <a16:creationId xmlns:a16="http://schemas.microsoft.com/office/drawing/2014/main" id="{98958913-BF90-4806-8BAB-8FD02BA3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1338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6154" name="Rectangle 17">
              <a:extLst>
                <a:ext uri="{FF2B5EF4-FFF2-40B4-BE49-F238E27FC236}">
                  <a16:creationId xmlns:a16="http://schemas.microsoft.com/office/drawing/2014/main" id="{BCBC897D-0CD4-48DC-ADE9-5930CFB4A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338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6155" name="Rectangle 18">
              <a:extLst>
                <a:ext uri="{FF2B5EF4-FFF2-40B4-BE49-F238E27FC236}">
                  <a16:creationId xmlns:a16="http://schemas.microsoft.com/office/drawing/2014/main" id="{247474CF-D5E2-4165-9126-0BEA87920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575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6156" name="Rectangle 19">
              <a:extLst>
                <a:ext uri="{FF2B5EF4-FFF2-40B4-BE49-F238E27FC236}">
                  <a16:creationId xmlns:a16="http://schemas.microsoft.com/office/drawing/2014/main" id="{1715A93D-ECD9-499B-89E7-80E7AD87F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344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6157" name="Rectangle 20">
              <a:extLst>
                <a:ext uri="{FF2B5EF4-FFF2-40B4-BE49-F238E27FC236}">
                  <a16:creationId xmlns:a16="http://schemas.microsoft.com/office/drawing/2014/main" id="{F72EE1C5-0B08-435E-919E-ECD9EDB3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144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6158" name="Rectangle 21">
              <a:extLst>
                <a:ext uri="{FF2B5EF4-FFF2-40B4-BE49-F238E27FC236}">
                  <a16:creationId xmlns:a16="http://schemas.microsoft.com/office/drawing/2014/main" id="{7609C2D3-CD19-4516-8ECE-32741084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1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6159" name="Rectangle 22">
              <a:extLst>
                <a:ext uri="{FF2B5EF4-FFF2-40B4-BE49-F238E27FC236}">
                  <a16:creationId xmlns:a16="http://schemas.microsoft.com/office/drawing/2014/main" id="{D7D3C248-2579-43B5-B56F-4838E16C0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6160" name="Rectangle 23">
              <a:extLst>
                <a:ext uri="{FF2B5EF4-FFF2-40B4-BE49-F238E27FC236}">
                  <a16:creationId xmlns:a16="http://schemas.microsoft.com/office/drawing/2014/main" id="{9D689AC9-A669-42D7-BF98-DF2463969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1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6161" name="Rectangle 24">
              <a:extLst>
                <a:ext uri="{FF2B5EF4-FFF2-40B4-BE49-F238E27FC236}">
                  <a16:creationId xmlns:a16="http://schemas.microsoft.com/office/drawing/2014/main" id="{90748C17-ECF2-424A-A141-04B83336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135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6086" name="Rectangle 25">
            <a:extLst>
              <a:ext uri="{FF2B5EF4-FFF2-40B4-BE49-F238E27FC236}">
                <a16:creationId xmlns:a16="http://schemas.microsoft.com/office/drawing/2014/main" id="{E7C81A51-9280-4520-89E1-03D44A44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1698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87" name="Rectangle 26">
            <a:extLst>
              <a:ext uri="{FF2B5EF4-FFF2-40B4-BE49-F238E27FC236}">
                <a16:creationId xmlns:a16="http://schemas.microsoft.com/office/drawing/2014/main" id="{5555F7A2-E120-485E-A6A3-120747CC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98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88" name="Rectangle 27">
            <a:extLst>
              <a:ext uri="{FF2B5EF4-FFF2-40B4-BE49-F238E27FC236}">
                <a16:creationId xmlns:a16="http://schemas.microsoft.com/office/drawing/2014/main" id="{1AFA1680-C4DD-4E8C-8725-65B6CFCE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97088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(Index </a:t>
            </a:r>
            <a:endParaRPr lang="en-US" altLang="cs-CZ" sz="1600"/>
          </a:p>
        </p:txBody>
      </p:sp>
      <p:sp>
        <p:nvSpPr>
          <p:cNvPr id="46089" name="Rectangle 28">
            <a:extLst>
              <a:ext uri="{FF2B5EF4-FFF2-40B4-BE49-F238E27FC236}">
                <a16:creationId xmlns:a16="http://schemas.microsoft.com/office/drawing/2014/main" id="{78A7FDD4-94ED-4E23-A1BC-8CD6BB57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05898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w</a:t>
            </a:r>
            <a:endParaRPr lang="en-US" altLang="cs-CZ" sz="1800"/>
          </a:p>
        </p:txBody>
      </p:sp>
      <p:sp>
        <p:nvSpPr>
          <p:cNvPr id="46090" name="Rectangle 29">
            <a:extLst>
              <a:ext uri="{FF2B5EF4-FFF2-40B4-BE49-F238E27FC236}">
                <a16:creationId xmlns:a16="http://schemas.microsoft.com/office/drawing/2014/main" id="{C3B9CB30-6D0F-4654-87CD-5E896421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2097088"/>
            <a:ext cx="2157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left behind to simplify) </a:t>
            </a:r>
            <a:endParaRPr lang="en-US" altLang="cs-CZ" sz="1600"/>
          </a:p>
        </p:txBody>
      </p:sp>
      <p:sp>
        <p:nvSpPr>
          <p:cNvPr id="46091" name="Rectangle 30">
            <a:extLst>
              <a:ext uri="{FF2B5EF4-FFF2-40B4-BE49-F238E27FC236}">
                <a16:creationId xmlns:a16="http://schemas.microsoft.com/office/drawing/2014/main" id="{85630343-F804-40E9-A425-43252EE0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20970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92" name="Rectangle 31">
            <a:extLst>
              <a:ext uri="{FF2B5EF4-FFF2-40B4-BE49-F238E27FC236}">
                <a16:creationId xmlns:a16="http://schemas.microsoft.com/office/drawing/2014/main" id="{DCC8F214-7B68-4E40-9933-F9638E37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14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93" name="Rectangle 32">
            <a:extLst>
              <a:ext uri="{FF2B5EF4-FFF2-40B4-BE49-F238E27FC236}">
                <a16:creationId xmlns:a16="http://schemas.microsoft.com/office/drawing/2014/main" id="{DE414B1F-13D6-4814-8447-D4D291F1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9550"/>
            <a:ext cx="4295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his 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hydraulic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conductivity function depends on</a:t>
            </a:r>
            <a:endParaRPr lang="en-US" altLang="cs-CZ" sz="1600"/>
          </a:p>
        </p:txBody>
      </p:sp>
      <p:sp>
        <p:nvSpPr>
          <p:cNvPr id="46094" name="Rectangle 34">
            <a:extLst>
              <a:ext uri="{FF2B5EF4-FFF2-40B4-BE49-F238E27FC236}">
                <a16:creationId xmlns:a16="http://schemas.microsoft.com/office/drawing/2014/main" id="{7D497385-CEE8-4760-B407-85B861CE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7495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95" name="Rectangle 35">
            <a:extLst>
              <a:ext uri="{FF2B5EF4-FFF2-40B4-BE49-F238E27FC236}">
                <a16:creationId xmlns:a16="http://schemas.microsoft.com/office/drawing/2014/main" id="{0CB68FAD-0D52-452E-90FD-D87828D1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040063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cs-CZ" sz="1600"/>
          </a:p>
        </p:txBody>
      </p:sp>
      <p:sp>
        <p:nvSpPr>
          <p:cNvPr id="46096" name="Rectangle 36">
            <a:extLst>
              <a:ext uri="{FF2B5EF4-FFF2-40B4-BE49-F238E27FC236}">
                <a16:creationId xmlns:a16="http://schemas.microsoft.com/office/drawing/2014/main" id="{84618ED9-D7C2-4818-B805-025865ED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2981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97" name="Rectangle 37">
            <a:extLst>
              <a:ext uri="{FF2B5EF4-FFF2-40B4-BE49-F238E27FC236}">
                <a16:creationId xmlns:a16="http://schemas.microsoft.com/office/drawing/2014/main" id="{F908B25D-6D5B-451A-B2DB-D6E61FF9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040063"/>
            <a:ext cx="2954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geometry of the capillary bunch</a:t>
            </a:r>
            <a:endParaRPr lang="en-US" altLang="cs-CZ" sz="1600"/>
          </a:p>
        </p:txBody>
      </p:sp>
      <p:sp>
        <p:nvSpPr>
          <p:cNvPr id="46098" name="Rectangle 38">
            <a:extLst>
              <a:ext uri="{FF2B5EF4-FFF2-40B4-BE49-F238E27FC236}">
                <a16:creationId xmlns:a16="http://schemas.microsoft.com/office/drawing/2014/main" id="{76B2B075-CD6D-4241-8E33-EC18C5A4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2981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099" name="Rectangle 39">
            <a:extLst>
              <a:ext uri="{FF2B5EF4-FFF2-40B4-BE49-F238E27FC236}">
                <a16:creationId xmlns:a16="http://schemas.microsoft.com/office/drawing/2014/main" id="{C34A1D8D-CE7A-4095-A367-8AEA9EE13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328988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cs-CZ" sz="1600"/>
          </a:p>
        </p:txBody>
      </p:sp>
      <p:sp>
        <p:nvSpPr>
          <p:cNvPr id="46100" name="Rectangle 40">
            <a:extLst>
              <a:ext uri="{FF2B5EF4-FFF2-40B4-BE49-F238E27FC236}">
                <a16:creationId xmlns:a16="http://schemas.microsoft.com/office/drawing/2014/main" id="{122CEFC5-F57D-4838-956B-965503E7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214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101" name="Rectangle 41">
            <a:extLst>
              <a:ext uri="{FF2B5EF4-FFF2-40B4-BE49-F238E27FC236}">
                <a16:creationId xmlns:a16="http://schemas.microsoft.com/office/drawing/2014/main" id="{5D36C77B-2D54-45BB-AD44-39DC6628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328988"/>
            <a:ext cx="3286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properties of a fluid phase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(constant</a:t>
            </a:r>
            <a:endParaRPr lang="en-US" altLang="cs-CZ" sz="1600"/>
          </a:p>
        </p:txBody>
      </p:sp>
      <p:sp>
        <p:nvSpPr>
          <p:cNvPr id="46102" name="Rectangle 42">
            <a:extLst>
              <a:ext uri="{FF2B5EF4-FFF2-40B4-BE49-F238E27FC236}">
                <a16:creationId xmlns:a16="http://schemas.microsoft.com/office/drawing/2014/main" id="{84BB7842-BBC5-4435-81D9-BB6C17778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308350"/>
            <a:ext cx="296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C</a:t>
            </a:r>
            <a:r>
              <a:rPr lang="en-US" altLang="cs-CZ" sz="1800" i="1" baseline="-25000">
                <a:solidFill>
                  <a:srgbClr val="000000"/>
                </a:solidFill>
              </a:rPr>
              <a:t>2</a:t>
            </a:r>
            <a:r>
              <a:rPr lang="en-US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800"/>
          </a:p>
        </p:txBody>
      </p:sp>
      <p:sp>
        <p:nvSpPr>
          <p:cNvPr id="46103" name="Rectangle 43">
            <a:extLst>
              <a:ext uri="{FF2B5EF4-FFF2-40B4-BE49-F238E27FC236}">
                <a16:creationId xmlns:a16="http://schemas.microsoft.com/office/drawing/2014/main" id="{5627C367-9AA2-483A-820D-F67E910F4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32146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104" name="Rectangle 44">
            <a:extLst>
              <a:ext uri="{FF2B5EF4-FFF2-40B4-BE49-F238E27FC236}">
                <a16:creationId xmlns:a16="http://schemas.microsoft.com/office/drawing/2014/main" id="{0AB8DF9D-F685-4939-A697-12F19720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62388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105" name="Rectangle 45">
            <a:extLst>
              <a:ext uri="{FF2B5EF4-FFF2-40B4-BE49-F238E27FC236}">
                <a16:creationId xmlns:a16="http://schemas.microsoft.com/office/drawing/2014/main" id="{EE683220-73D7-4EBB-9472-D40A11B6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95750"/>
            <a:ext cx="6157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The c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hara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terist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ic independent on the properties of a liquid phase is</a:t>
            </a:r>
            <a:endParaRPr lang="en-US" altLang="cs-CZ" sz="1600"/>
          </a:p>
        </p:txBody>
      </p:sp>
      <p:sp>
        <p:nvSpPr>
          <p:cNvPr id="46106" name="Rectangle 47">
            <a:extLst>
              <a:ext uri="{FF2B5EF4-FFF2-40B4-BE49-F238E27FC236}">
                <a16:creationId xmlns:a16="http://schemas.microsoft.com/office/drawing/2014/main" id="{025583FF-CE4C-4CCE-B379-7D2D95B3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4322763"/>
            <a:ext cx="143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permeability</a:t>
            </a:r>
            <a:r>
              <a:rPr lang="cs-CZ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i="1">
                <a:solidFill>
                  <a:srgbClr val="0000FF"/>
                </a:solidFill>
              </a:rPr>
              <a:t>k</a:t>
            </a:r>
            <a:r>
              <a:rPr lang="cs-CZ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 : </a:t>
            </a:r>
            <a:endParaRPr lang="en-US" altLang="cs-CZ" sz="1600"/>
          </a:p>
        </p:txBody>
      </p:sp>
      <p:sp>
        <p:nvSpPr>
          <p:cNvPr id="46107" name="Rectangle 53">
            <a:extLst>
              <a:ext uri="{FF2B5EF4-FFF2-40B4-BE49-F238E27FC236}">
                <a16:creationId xmlns:a16="http://schemas.microsoft.com/office/drawing/2014/main" id="{4F6C1711-B4A2-4B2B-BF86-0A6F895C1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29188"/>
            <a:ext cx="654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        </a:t>
            </a:r>
            <a:endParaRPr lang="en-US" altLang="cs-CZ" sz="1600"/>
          </a:p>
        </p:txBody>
      </p:sp>
      <p:grpSp>
        <p:nvGrpSpPr>
          <p:cNvPr id="46108" name="Group 54">
            <a:extLst>
              <a:ext uri="{FF2B5EF4-FFF2-40B4-BE49-F238E27FC236}">
                <a16:creationId xmlns:a16="http://schemas.microsoft.com/office/drawing/2014/main" id="{FC6BAD9D-4822-43B3-AC3B-09C0149569F5}"/>
              </a:ext>
            </a:extLst>
          </p:cNvPr>
          <p:cNvGrpSpPr>
            <a:grpSpLocks/>
          </p:cNvGrpSpPr>
          <p:nvPr/>
        </p:nvGrpSpPr>
        <p:grpSpPr bwMode="auto">
          <a:xfrm>
            <a:off x="2436813" y="5091113"/>
            <a:ext cx="3327400" cy="700087"/>
            <a:chOff x="1535" y="2895"/>
            <a:chExt cx="2096" cy="441"/>
          </a:xfrm>
        </p:grpSpPr>
        <p:sp>
          <p:nvSpPr>
            <p:cNvPr id="46111" name="Line 55">
              <a:extLst>
                <a:ext uri="{FF2B5EF4-FFF2-40B4-BE49-F238E27FC236}">
                  <a16:creationId xmlns:a16="http://schemas.microsoft.com/office/drawing/2014/main" id="{F0D04ADA-2EF2-49EC-B456-40A28BD92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3108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56">
              <a:extLst>
                <a:ext uri="{FF2B5EF4-FFF2-40B4-BE49-F238E27FC236}">
                  <a16:creationId xmlns:a16="http://schemas.microsoft.com/office/drawing/2014/main" id="{FC38A63D-5306-4B3E-94BC-9660A62A0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108"/>
              <a:ext cx="1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57">
              <a:extLst>
                <a:ext uri="{FF2B5EF4-FFF2-40B4-BE49-F238E27FC236}">
                  <a16:creationId xmlns:a16="http://schemas.microsoft.com/office/drawing/2014/main" id="{197B9FAA-2816-411D-8330-A24A50EBF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" y="3108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Rectangle 58">
              <a:extLst>
                <a:ext uri="{FF2B5EF4-FFF2-40B4-BE49-F238E27FC236}">
                  <a16:creationId xmlns:a16="http://schemas.microsoft.com/office/drawing/2014/main" id="{4017808F-50DD-42EB-9374-26F299B6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6115" name="Rectangle 59">
              <a:extLst>
                <a:ext uri="{FF2B5EF4-FFF2-40B4-BE49-F238E27FC236}">
                  <a16:creationId xmlns:a16="http://schemas.microsoft.com/office/drawing/2014/main" id="{98F0BD04-EEB7-4B87-A028-6122FF4C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6116" name="Rectangle 60">
              <a:extLst>
                <a:ext uri="{FF2B5EF4-FFF2-40B4-BE49-F238E27FC236}">
                  <a16:creationId xmlns:a16="http://schemas.microsoft.com/office/drawing/2014/main" id="{C31FAA3C-D340-47C6-B9E5-380B16A35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6117" name="Rectangle 61">
              <a:extLst>
                <a:ext uri="{FF2B5EF4-FFF2-40B4-BE49-F238E27FC236}">
                  <a16:creationId xmlns:a16="http://schemas.microsoft.com/office/drawing/2014/main" id="{85794A52-003E-492D-B739-56F9BD4A4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6118" name="Rectangle 62">
              <a:extLst>
                <a:ext uri="{FF2B5EF4-FFF2-40B4-BE49-F238E27FC236}">
                  <a16:creationId xmlns:a16="http://schemas.microsoft.com/office/drawing/2014/main" id="{3615302D-9671-416F-920D-B4636E081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3128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8</a:t>
              </a:r>
              <a:endParaRPr lang="en-US" altLang="cs-CZ" sz="1600"/>
            </a:p>
          </p:txBody>
        </p:sp>
        <p:sp>
          <p:nvSpPr>
            <p:cNvPr id="46119" name="Rectangle 63">
              <a:extLst>
                <a:ext uri="{FF2B5EF4-FFF2-40B4-BE49-F238E27FC236}">
                  <a16:creationId xmlns:a16="http://schemas.microsoft.com/office/drawing/2014/main" id="{9DD88FBE-A716-4E96-A497-3F24FD09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6120" name="Rectangle 64">
              <a:extLst>
                <a:ext uri="{FF2B5EF4-FFF2-40B4-BE49-F238E27FC236}">
                  <a16:creationId xmlns:a16="http://schemas.microsoft.com/office/drawing/2014/main" id="{18911636-5A4C-4F99-9BD3-5138A3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301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6121" name="Rectangle 65">
              <a:extLst>
                <a:ext uri="{FF2B5EF4-FFF2-40B4-BE49-F238E27FC236}">
                  <a16:creationId xmlns:a16="http://schemas.microsoft.com/office/drawing/2014/main" id="{D0DC4AC7-F987-4E26-861E-6EB05A04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323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6122" name="Rectangle 66">
              <a:extLst>
                <a:ext uri="{FF2B5EF4-FFF2-40B4-BE49-F238E27FC236}">
                  <a16:creationId xmlns:a16="http://schemas.microsoft.com/office/drawing/2014/main" id="{0BD2312B-6C3D-45AB-9E97-494C3BED2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99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6123" name="Rectangle 67">
              <a:extLst>
                <a:ext uri="{FF2B5EF4-FFF2-40B4-BE49-F238E27FC236}">
                  <a16:creationId xmlns:a16="http://schemas.microsoft.com/office/drawing/2014/main" id="{60DEB5E4-5B13-4866-B489-0FB25B48A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01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24" name="Rectangle 68">
              <a:extLst>
                <a:ext uri="{FF2B5EF4-FFF2-40B4-BE49-F238E27FC236}">
                  <a16:creationId xmlns:a16="http://schemas.microsoft.com/office/drawing/2014/main" id="{976EDB60-C97F-4E46-B871-962BF0E26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012"/>
              <a:ext cx="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6125" name="Rectangle 69">
              <a:extLst>
                <a:ext uri="{FF2B5EF4-FFF2-40B4-BE49-F238E27FC236}">
                  <a16:creationId xmlns:a16="http://schemas.microsoft.com/office/drawing/2014/main" id="{2E4FAD49-3859-4BDC-B1F9-27906301E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2918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g</a:t>
              </a:r>
              <a:endParaRPr lang="en-US" altLang="cs-CZ" sz="1600"/>
            </a:p>
          </p:txBody>
        </p:sp>
        <p:sp>
          <p:nvSpPr>
            <p:cNvPr id="46126" name="Rectangle 70">
              <a:extLst>
                <a:ext uri="{FF2B5EF4-FFF2-40B4-BE49-F238E27FC236}">
                  <a16:creationId xmlns:a16="http://schemas.microsoft.com/office/drawing/2014/main" id="{B9523EAA-36B4-4808-BE1F-6CB66F6E1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3012"/>
              <a:ext cx="1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dr</a:t>
              </a:r>
              <a:endParaRPr lang="en-US" altLang="cs-CZ" sz="1600"/>
            </a:p>
          </p:txBody>
        </p:sp>
        <p:sp>
          <p:nvSpPr>
            <p:cNvPr id="46127" name="Rectangle 71">
              <a:extLst>
                <a:ext uri="{FF2B5EF4-FFF2-40B4-BE49-F238E27FC236}">
                  <a16:creationId xmlns:a16="http://schemas.microsoft.com/office/drawing/2014/main" id="{D52699B6-0A55-43E8-B2E8-A39B09BE1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1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28" name="Rectangle 72">
              <a:extLst>
                <a:ext uri="{FF2B5EF4-FFF2-40B4-BE49-F238E27FC236}">
                  <a16:creationId xmlns:a16="http://schemas.microsoft.com/office/drawing/2014/main" id="{E8181475-4F5E-468C-8AB6-231C31841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3012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f</a:t>
              </a:r>
              <a:endParaRPr lang="en-US" altLang="cs-CZ" sz="1600"/>
            </a:p>
          </p:txBody>
        </p:sp>
        <p:sp>
          <p:nvSpPr>
            <p:cNvPr id="46129" name="Rectangle 73">
              <a:extLst>
                <a:ext uri="{FF2B5EF4-FFF2-40B4-BE49-F238E27FC236}">
                  <a16:creationId xmlns:a16="http://schemas.microsoft.com/office/drawing/2014/main" id="{91F09719-5DB9-4BF1-9FA5-112B05C78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301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30" name="Rectangle 74">
              <a:extLst>
                <a:ext uri="{FF2B5EF4-FFF2-40B4-BE49-F238E27FC236}">
                  <a16:creationId xmlns:a16="http://schemas.microsoft.com/office/drawing/2014/main" id="{ECCCCC2B-C976-4846-911E-4A1CE7F7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2918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g</a:t>
              </a:r>
              <a:endParaRPr lang="en-US" altLang="cs-CZ" sz="1600"/>
            </a:p>
          </p:txBody>
        </p:sp>
        <p:sp>
          <p:nvSpPr>
            <p:cNvPr id="46131" name="Rectangle 75">
              <a:extLst>
                <a:ext uri="{FF2B5EF4-FFF2-40B4-BE49-F238E27FC236}">
                  <a16:creationId xmlns:a16="http://schemas.microsoft.com/office/drawing/2014/main" id="{7B1B2176-313C-463D-95D1-9D38858E1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" y="3012"/>
              <a:ext cx="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32" name="Rectangle 76">
              <a:extLst>
                <a:ext uri="{FF2B5EF4-FFF2-40B4-BE49-F238E27FC236}">
                  <a16:creationId xmlns:a16="http://schemas.microsoft.com/office/drawing/2014/main" id="{AB72ACFB-41A6-49BF-A699-EF80FEC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301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6133" name="Rectangle 77">
              <a:extLst>
                <a:ext uri="{FF2B5EF4-FFF2-40B4-BE49-F238E27FC236}">
                  <a16:creationId xmlns:a16="http://schemas.microsoft.com/office/drawing/2014/main" id="{E9A8DEC8-64B3-4A73-B314-047CF0BE8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895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6134" name="Rectangle 78">
              <a:extLst>
                <a:ext uri="{FF2B5EF4-FFF2-40B4-BE49-F238E27FC236}">
                  <a16:creationId xmlns:a16="http://schemas.microsoft.com/office/drawing/2014/main" id="{3D6B29B6-09DA-4F76-947D-7FC51B86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009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6135" name="Rectangle 79">
              <a:extLst>
                <a:ext uri="{FF2B5EF4-FFF2-40B4-BE49-F238E27FC236}">
                  <a16:creationId xmlns:a16="http://schemas.microsoft.com/office/drawing/2014/main" id="{CC028884-B11E-48A4-910A-696A65242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3111"/>
              <a:ext cx="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cs-CZ" sz="1600"/>
            </a:p>
          </p:txBody>
        </p:sp>
        <p:sp>
          <p:nvSpPr>
            <p:cNvPr id="46136" name="Rectangle 80">
              <a:extLst>
                <a:ext uri="{FF2B5EF4-FFF2-40B4-BE49-F238E27FC236}">
                  <a16:creationId xmlns:a16="http://schemas.microsoft.com/office/drawing/2014/main" id="{16D87E59-BCB9-4191-B4D2-3105F7CB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901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cs-CZ" sz="1600"/>
            </a:p>
          </p:txBody>
        </p:sp>
        <p:sp>
          <p:nvSpPr>
            <p:cNvPr id="46137" name="Rectangle 81">
              <a:extLst>
                <a:ext uri="{FF2B5EF4-FFF2-40B4-BE49-F238E27FC236}">
                  <a16:creationId xmlns:a16="http://schemas.microsoft.com/office/drawing/2014/main" id="{585FFB84-5D9A-4B4B-B251-1B53AEBF5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995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6138" name="Rectangle 82">
              <a:extLst>
                <a:ext uri="{FF2B5EF4-FFF2-40B4-BE49-F238E27FC236}">
                  <a16:creationId xmlns:a16="http://schemas.microsoft.com/office/drawing/2014/main" id="{038599B9-783D-431A-A591-20A4688BE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899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6139" name="Rectangle 83">
              <a:extLst>
                <a:ext uri="{FF2B5EF4-FFF2-40B4-BE49-F238E27FC236}">
                  <a16:creationId xmlns:a16="http://schemas.microsoft.com/office/drawing/2014/main" id="{A259F40C-1731-4022-ADDB-281A2137D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111"/>
              <a:ext cx="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endParaRPr lang="en-US" altLang="cs-CZ" sz="1600"/>
            </a:p>
          </p:txBody>
        </p:sp>
        <p:sp>
          <p:nvSpPr>
            <p:cNvPr id="46140" name="Rectangle 84">
              <a:extLst>
                <a:ext uri="{FF2B5EF4-FFF2-40B4-BE49-F238E27FC236}">
                  <a16:creationId xmlns:a16="http://schemas.microsoft.com/office/drawing/2014/main" id="{73F8E050-4872-43B7-A68C-3042FB02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2901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cs-CZ" sz="1600"/>
            </a:p>
          </p:txBody>
        </p:sp>
        <p:sp>
          <p:nvSpPr>
            <p:cNvPr id="46141" name="Rectangle 85">
              <a:extLst>
                <a:ext uri="{FF2B5EF4-FFF2-40B4-BE49-F238E27FC236}">
                  <a16:creationId xmlns:a16="http://schemas.microsoft.com/office/drawing/2014/main" id="{9459988F-B968-46CB-98CA-8AEF2B9DB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995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6142" name="Rectangle 86">
              <a:extLst>
                <a:ext uri="{FF2B5EF4-FFF2-40B4-BE49-F238E27FC236}">
                  <a16:creationId xmlns:a16="http://schemas.microsoft.com/office/drawing/2014/main" id="{351EA29D-D0FB-4FB5-ABE0-C51C5427C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973"/>
              <a:ext cx="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8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</p:grpSp>
      <p:sp>
        <p:nvSpPr>
          <p:cNvPr id="46109" name="Rectangle 87">
            <a:extLst>
              <a:ext uri="{FF2B5EF4-FFF2-40B4-BE49-F238E27FC236}">
                <a16:creationId xmlns:a16="http://schemas.microsoft.com/office/drawing/2014/main" id="{678F5E91-C0E9-42C5-93AA-06E6BB984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54244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6110" name="Rectangle 88">
            <a:extLst>
              <a:ext uri="{FF2B5EF4-FFF2-40B4-BE49-F238E27FC236}">
                <a16:creationId xmlns:a16="http://schemas.microsoft.com/office/drawing/2014/main" id="{486521E0-A3C8-40CF-867A-6E4F7C43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689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solidFill>
                  <a:srgbClr val="000000"/>
                </a:solidFill>
              </a:rPr>
              <a:t> </a:t>
            </a:r>
            <a:endParaRPr lang="en-US" altLang="cs-CZ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ADD4D41-30AF-40C2-9E0F-93EE7123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5065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Hydraulic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conductivity as a function of moisture content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cs-CZ" sz="16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84382FB-BF69-4D80-A64D-EB8E659B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10668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C3E1A379-A831-4418-B3F2-CA932532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9547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</a:t>
            </a:r>
            <a:endParaRPr lang="en-US" altLang="cs-CZ" sz="1600"/>
          </a:p>
        </p:txBody>
      </p:sp>
      <p:grpSp>
        <p:nvGrpSpPr>
          <p:cNvPr id="48133" name="Group 5">
            <a:extLst>
              <a:ext uri="{FF2B5EF4-FFF2-40B4-BE49-F238E27FC236}">
                <a16:creationId xmlns:a16="http://schemas.microsoft.com/office/drawing/2014/main" id="{055B65D4-D048-4114-90BD-6F2369233F31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1544638"/>
            <a:ext cx="2003425" cy="722312"/>
            <a:chOff x="1890" y="1091"/>
            <a:chExt cx="1262" cy="455"/>
          </a:xfrm>
        </p:grpSpPr>
        <p:sp>
          <p:nvSpPr>
            <p:cNvPr id="48202" name="Line 6">
              <a:extLst>
                <a:ext uri="{FF2B5EF4-FFF2-40B4-BE49-F238E27FC236}">
                  <a16:creationId xmlns:a16="http://schemas.microsoft.com/office/drawing/2014/main" id="{493E4B6B-0122-4BDD-AF91-81844429A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1317"/>
              <a:ext cx="1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Rectangle 7">
              <a:extLst>
                <a:ext uri="{FF2B5EF4-FFF2-40B4-BE49-F238E27FC236}">
                  <a16:creationId xmlns:a16="http://schemas.microsoft.com/office/drawing/2014/main" id="{D13DEE6E-33C9-4649-BDA2-362D20471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1210"/>
              <a:ext cx="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204" name="Rectangle 8">
              <a:extLst>
                <a:ext uri="{FF2B5EF4-FFF2-40B4-BE49-F238E27FC236}">
                  <a16:creationId xmlns:a16="http://schemas.microsoft.com/office/drawing/2014/main" id="{0F9EA28F-9ABF-4621-BB50-74920A8CE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1202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8205" name="Rectangle 9">
              <a:extLst>
                <a:ext uri="{FF2B5EF4-FFF2-40B4-BE49-F238E27FC236}">
                  <a16:creationId xmlns:a16="http://schemas.microsoft.com/office/drawing/2014/main" id="{695580FD-75B6-4813-8384-CC3554A4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202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206" name="Rectangle 10">
              <a:extLst>
                <a:ext uri="{FF2B5EF4-FFF2-40B4-BE49-F238E27FC236}">
                  <a16:creationId xmlns:a16="http://schemas.microsoft.com/office/drawing/2014/main" id="{FDDBA350-A3E6-431D-A70F-4BA258EBB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1180"/>
              <a:ext cx="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9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8207" name="Rectangle 11">
              <a:extLst>
                <a:ext uri="{FF2B5EF4-FFF2-40B4-BE49-F238E27FC236}">
                  <a16:creationId xmlns:a16="http://schemas.microsoft.com/office/drawing/2014/main" id="{DF50065C-4D3F-4741-B977-EAC98E939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1091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208" name="Rectangle 12">
              <a:extLst>
                <a:ext uri="{FF2B5EF4-FFF2-40B4-BE49-F238E27FC236}">
                  <a16:creationId xmlns:a16="http://schemas.microsoft.com/office/drawing/2014/main" id="{E2BEECE7-7EAA-425F-8EB1-DA68833A6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1219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48209" name="Rectangle 13">
              <a:extLst>
                <a:ext uri="{FF2B5EF4-FFF2-40B4-BE49-F238E27FC236}">
                  <a16:creationId xmlns:a16="http://schemas.microsoft.com/office/drawing/2014/main" id="{D4EF2AB1-E675-49E7-B8B5-8025736D8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1337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48210" name="Rectangle 14">
              <a:extLst>
                <a:ext uri="{FF2B5EF4-FFF2-40B4-BE49-F238E27FC236}">
                  <a16:creationId xmlns:a16="http://schemas.microsoft.com/office/drawing/2014/main" id="{AF9E11EB-ED2E-42F8-B3D8-3B5E8A611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1219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8211" name="Rectangle 15">
              <a:extLst>
                <a:ext uri="{FF2B5EF4-FFF2-40B4-BE49-F238E27FC236}">
                  <a16:creationId xmlns:a16="http://schemas.microsoft.com/office/drawing/2014/main" id="{01205925-57FB-4E46-8058-A1D5D04C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1219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8212" name="Rectangle 16">
              <a:extLst>
                <a:ext uri="{FF2B5EF4-FFF2-40B4-BE49-F238E27FC236}">
                  <a16:creationId xmlns:a16="http://schemas.microsoft.com/office/drawing/2014/main" id="{1D6729AC-EEF7-47F4-B74B-8139AF56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1219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8213" name="Rectangle 17">
              <a:extLst>
                <a:ext uri="{FF2B5EF4-FFF2-40B4-BE49-F238E27FC236}">
                  <a16:creationId xmlns:a16="http://schemas.microsoft.com/office/drawing/2014/main" id="{5B4C5252-381E-4E6C-A369-B0437388B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432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8214" name="Rectangle 18">
              <a:extLst>
                <a:ext uri="{FF2B5EF4-FFF2-40B4-BE49-F238E27FC236}">
                  <a16:creationId xmlns:a16="http://schemas.microsoft.com/office/drawing/2014/main" id="{87A502F7-E7F7-4A3E-95EE-5A7DA8BA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144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8215" name="Rectangle 19">
              <a:extLst>
                <a:ext uri="{FF2B5EF4-FFF2-40B4-BE49-F238E27FC236}">
                  <a16:creationId xmlns:a16="http://schemas.microsoft.com/office/drawing/2014/main" id="{43CD99DC-194E-4837-8791-6DA2D7DA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1325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8216" name="Rectangle 20">
              <a:extLst>
                <a:ext uri="{FF2B5EF4-FFF2-40B4-BE49-F238E27FC236}">
                  <a16:creationId xmlns:a16="http://schemas.microsoft.com/office/drawing/2014/main" id="{81BBAE73-6974-4018-B434-C2F64F5B1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131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8217" name="Rectangle 21">
              <a:extLst>
                <a:ext uri="{FF2B5EF4-FFF2-40B4-BE49-F238E27FC236}">
                  <a16:creationId xmlns:a16="http://schemas.microsoft.com/office/drawing/2014/main" id="{75C5F8C1-01E7-48FD-9A11-AB1EEF98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1196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8218" name="Rectangle 22">
              <a:extLst>
                <a:ext uri="{FF2B5EF4-FFF2-40B4-BE49-F238E27FC236}">
                  <a16:creationId xmlns:a16="http://schemas.microsoft.com/office/drawing/2014/main" id="{41EF867D-22D8-4B91-9C0D-6705D9BAD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31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8219" name="Rectangle 23">
              <a:extLst>
                <a:ext uri="{FF2B5EF4-FFF2-40B4-BE49-F238E27FC236}">
                  <a16:creationId xmlns:a16="http://schemas.microsoft.com/office/drawing/2014/main" id="{B9802F98-64DE-49AB-87FB-3B8202A1C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112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48220" name="Rectangle 24">
              <a:extLst>
                <a:ext uri="{FF2B5EF4-FFF2-40B4-BE49-F238E27FC236}">
                  <a16:creationId xmlns:a16="http://schemas.microsoft.com/office/drawing/2014/main" id="{1E7FF029-E4F8-4DDE-8AA1-2C1A5C706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219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8221" name="Rectangle 25">
              <a:extLst>
                <a:ext uri="{FF2B5EF4-FFF2-40B4-BE49-F238E27FC236}">
                  <a16:creationId xmlns:a16="http://schemas.microsoft.com/office/drawing/2014/main" id="{3B7D094B-5464-462C-8DFA-D1C89A02F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1219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8134" name="Rectangle 26">
            <a:extLst>
              <a:ext uri="{FF2B5EF4-FFF2-40B4-BE49-F238E27FC236}">
                <a16:creationId xmlns:a16="http://schemas.microsoft.com/office/drawing/2014/main" id="{5FFA3B51-CC05-4DC5-9936-CD851EAC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18954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35" name="Rectangle 27">
            <a:extLst>
              <a:ext uri="{FF2B5EF4-FFF2-40B4-BE49-F238E27FC236}">
                <a16:creationId xmlns:a16="http://schemas.microsoft.com/office/drawing/2014/main" id="{E027AF29-8CCC-452F-A55A-9DD72B41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954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36" name="Rectangle 28">
            <a:extLst>
              <a:ext uri="{FF2B5EF4-FFF2-40B4-BE49-F238E27FC236}">
                <a16:creationId xmlns:a16="http://schemas.microsoft.com/office/drawing/2014/main" id="{FADAADB7-08C2-4014-9444-D5F503B38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18954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37" name="Rectangle 29">
            <a:extLst>
              <a:ext uri="{FF2B5EF4-FFF2-40B4-BE49-F238E27FC236}">
                <a16:creationId xmlns:a16="http://schemas.microsoft.com/office/drawing/2014/main" id="{8CC59EF1-E357-46E5-BB70-8D513007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40050"/>
            <a:ext cx="2801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Relative hydraulic conductivity</a:t>
            </a:r>
            <a:r>
              <a:rPr lang="cs-CZ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cs-CZ" sz="1600">
              <a:solidFill>
                <a:schemeClr val="accent2"/>
              </a:solidFill>
            </a:endParaRPr>
          </a:p>
        </p:txBody>
      </p:sp>
      <p:sp>
        <p:nvSpPr>
          <p:cNvPr id="48138" name="Rectangle 30">
            <a:extLst>
              <a:ext uri="{FF2B5EF4-FFF2-40B4-BE49-F238E27FC236}">
                <a16:creationId xmlns:a16="http://schemas.microsoft.com/office/drawing/2014/main" id="{43261FFF-8FF6-40F8-A694-E845016F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29400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39" name="Rectangle 31">
            <a:extLst>
              <a:ext uri="{FF2B5EF4-FFF2-40B4-BE49-F238E27FC236}">
                <a16:creationId xmlns:a16="http://schemas.microsoft.com/office/drawing/2014/main" id="{03F02457-E382-4445-8EAD-A83E01C8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86238"/>
            <a:ext cx="1085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</a:t>
            </a:r>
            <a:endParaRPr lang="en-US" altLang="cs-CZ" sz="1600"/>
          </a:p>
        </p:txBody>
      </p:sp>
      <p:grpSp>
        <p:nvGrpSpPr>
          <p:cNvPr id="48140" name="Group 32">
            <a:extLst>
              <a:ext uri="{FF2B5EF4-FFF2-40B4-BE49-F238E27FC236}">
                <a16:creationId xmlns:a16="http://schemas.microsoft.com/office/drawing/2014/main" id="{37CA0D39-B560-45CC-9A4E-6032A374ECD1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3330575"/>
            <a:ext cx="2208212" cy="1458913"/>
            <a:chOff x="1855" y="1810"/>
            <a:chExt cx="1391" cy="919"/>
          </a:xfrm>
        </p:grpSpPr>
        <p:sp>
          <p:nvSpPr>
            <p:cNvPr id="48165" name="Line 33">
              <a:extLst>
                <a:ext uri="{FF2B5EF4-FFF2-40B4-BE49-F238E27FC236}">
                  <a16:creationId xmlns:a16="http://schemas.microsoft.com/office/drawing/2014/main" id="{695AD238-8659-4930-B0BD-3AD3A3230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" y="2264"/>
              <a:ext cx="3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34">
              <a:extLst>
                <a:ext uri="{FF2B5EF4-FFF2-40B4-BE49-F238E27FC236}">
                  <a16:creationId xmlns:a16="http://schemas.microsoft.com/office/drawing/2014/main" id="{DBC9C396-D45A-4A61-A648-AB8B4C033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6" y="2037"/>
              <a:ext cx="17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35">
              <a:extLst>
                <a:ext uri="{FF2B5EF4-FFF2-40B4-BE49-F238E27FC236}">
                  <a16:creationId xmlns:a16="http://schemas.microsoft.com/office/drawing/2014/main" id="{F92E515F-C24F-4BD3-A558-36F7FC5C9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2499"/>
              <a:ext cx="17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Line 36">
              <a:extLst>
                <a:ext uri="{FF2B5EF4-FFF2-40B4-BE49-F238E27FC236}">
                  <a16:creationId xmlns:a16="http://schemas.microsoft.com/office/drawing/2014/main" id="{E3E60C29-1E67-4AA4-8A0C-829B5D119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5" y="2264"/>
              <a:ext cx="3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Rectangle 37">
              <a:extLst>
                <a:ext uri="{FF2B5EF4-FFF2-40B4-BE49-F238E27FC236}">
                  <a16:creationId xmlns:a16="http://schemas.microsoft.com/office/drawing/2014/main" id="{6ECE49DC-E61D-404D-A52B-85472FD9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361"/>
              <a:ext cx="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9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8170" name="Rectangle 38">
              <a:extLst>
                <a:ext uri="{FF2B5EF4-FFF2-40B4-BE49-F238E27FC236}">
                  <a16:creationId xmlns:a16="http://schemas.microsoft.com/office/drawing/2014/main" id="{B30E5B2F-96B3-4ADA-BC70-FEDA7734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899"/>
              <a:ext cx="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9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48171" name="Rectangle 39">
              <a:extLst>
                <a:ext uri="{FF2B5EF4-FFF2-40B4-BE49-F238E27FC236}">
                  <a16:creationId xmlns:a16="http://schemas.microsoft.com/office/drawing/2014/main" id="{79808D67-565B-4A00-AAE3-554BEC71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263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2" name="Rectangle 40">
              <a:extLst>
                <a:ext uri="{FF2B5EF4-FFF2-40B4-BE49-F238E27FC236}">
                  <a16:creationId xmlns:a16="http://schemas.microsoft.com/office/drawing/2014/main" id="{F20D49D4-0B0B-4281-B4B1-65EDC979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810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3" name="Rectangle 41">
              <a:extLst>
                <a:ext uri="{FF2B5EF4-FFF2-40B4-BE49-F238E27FC236}">
                  <a16:creationId xmlns:a16="http://schemas.microsoft.com/office/drawing/2014/main" id="{449908CB-8A64-4D29-A665-44AF9758C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306"/>
              <a:ext cx="7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4" name="Rectangle 42">
              <a:extLst>
                <a:ext uri="{FF2B5EF4-FFF2-40B4-BE49-F238E27FC236}">
                  <a16:creationId xmlns:a16="http://schemas.microsoft.com/office/drawing/2014/main" id="{10FF5B1F-D383-4B5E-94E6-85E30FC42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1841"/>
              <a:ext cx="7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5" name="Rectangle 43">
              <a:extLst>
                <a:ext uri="{FF2B5EF4-FFF2-40B4-BE49-F238E27FC236}">
                  <a16:creationId xmlns:a16="http://schemas.microsoft.com/office/drawing/2014/main" id="{591CF073-B4DF-4F39-B9A1-1011E2EC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14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8176" name="Rectangle 44">
              <a:extLst>
                <a:ext uri="{FF2B5EF4-FFF2-40B4-BE49-F238E27FC236}">
                  <a16:creationId xmlns:a16="http://schemas.microsoft.com/office/drawing/2014/main" id="{8F7A7E47-3E08-4446-8ECD-9F706B13C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267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7" name="Rectangle 45">
              <a:extLst>
                <a:ext uri="{FF2B5EF4-FFF2-40B4-BE49-F238E27FC236}">
                  <a16:creationId xmlns:a16="http://schemas.microsoft.com/office/drawing/2014/main" id="{4B5B415C-1196-43E4-B77E-71D2B318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2051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78" name="Rectangle 46">
              <a:extLst>
                <a:ext uri="{FF2B5EF4-FFF2-40B4-BE49-F238E27FC236}">
                  <a16:creationId xmlns:a16="http://schemas.microsoft.com/office/drawing/2014/main" id="{E7A10B15-DF08-4F19-A0D3-30D1D4D09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14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48179" name="Rectangle 47">
              <a:extLst>
                <a:ext uri="{FF2B5EF4-FFF2-40B4-BE49-F238E27FC236}">
                  <a16:creationId xmlns:a16="http://schemas.microsoft.com/office/drawing/2014/main" id="{B67F19DB-8F20-43F3-B856-C58A653A0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2147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48180" name="Rectangle 48">
              <a:extLst>
                <a:ext uri="{FF2B5EF4-FFF2-40B4-BE49-F238E27FC236}">
                  <a16:creationId xmlns:a16="http://schemas.microsoft.com/office/drawing/2014/main" id="{90111030-8445-4BF9-BFBF-149716586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318"/>
              <a:ext cx="2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8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8181" name="Rectangle 49">
              <a:extLst>
                <a:ext uri="{FF2B5EF4-FFF2-40B4-BE49-F238E27FC236}">
                  <a16:creationId xmlns:a16="http://schemas.microsoft.com/office/drawing/2014/main" id="{DC6211C9-4B48-4CE9-A911-8566FE68D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616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8182" name="Rectangle 50">
              <a:extLst>
                <a:ext uri="{FF2B5EF4-FFF2-40B4-BE49-F238E27FC236}">
                  <a16:creationId xmlns:a16="http://schemas.microsoft.com/office/drawing/2014/main" id="{053A8F16-7730-4125-81A0-D955B090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154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48183" name="Rectangle 51">
              <a:extLst>
                <a:ext uri="{FF2B5EF4-FFF2-40B4-BE49-F238E27FC236}">
                  <a16:creationId xmlns:a16="http://schemas.microsoft.com/office/drawing/2014/main" id="{0D856B1A-749E-46D7-A01F-719B8277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381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48184" name="Rectangle 52">
              <a:extLst>
                <a:ext uri="{FF2B5EF4-FFF2-40B4-BE49-F238E27FC236}">
                  <a16:creationId xmlns:a16="http://schemas.microsoft.com/office/drawing/2014/main" id="{6AC6F2CB-81CF-4801-BC6A-E0A7B408E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2261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48185" name="Rectangle 53">
              <a:extLst>
                <a:ext uri="{FF2B5EF4-FFF2-40B4-BE49-F238E27FC236}">
                  <a16:creationId xmlns:a16="http://schemas.microsoft.com/office/drawing/2014/main" id="{B9EB50BA-61C6-472A-B705-E6C06A349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520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48186" name="Rectangle 54">
              <a:extLst>
                <a:ext uri="{FF2B5EF4-FFF2-40B4-BE49-F238E27FC236}">
                  <a16:creationId xmlns:a16="http://schemas.microsoft.com/office/drawing/2014/main" id="{7FE43085-2F94-44FB-9F97-7305805A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304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48187" name="Rectangle 55">
              <a:extLst>
                <a:ext uri="{FF2B5EF4-FFF2-40B4-BE49-F238E27FC236}">
                  <a16:creationId xmlns:a16="http://schemas.microsoft.com/office/drawing/2014/main" id="{C0744B64-BF31-4F1E-B8DA-D468A4B7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058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48188" name="Rectangle 56">
              <a:extLst>
                <a:ext uri="{FF2B5EF4-FFF2-40B4-BE49-F238E27FC236}">
                  <a16:creationId xmlns:a16="http://schemas.microsoft.com/office/drawing/2014/main" id="{A6C8109A-5ACB-4CD8-B9D2-A67AC15E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1843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48189" name="Rectangle 57">
              <a:extLst>
                <a:ext uri="{FF2B5EF4-FFF2-40B4-BE49-F238E27FC236}">
                  <a16:creationId xmlns:a16="http://schemas.microsoft.com/office/drawing/2014/main" id="{3199D69D-48F2-43BD-9E88-25529EDB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28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8190" name="Rectangle 58">
              <a:extLst>
                <a:ext uri="{FF2B5EF4-FFF2-40B4-BE49-F238E27FC236}">
                  <a16:creationId xmlns:a16="http://schemas.microsoft.com/office/drawing/2014/main" id="{AFD31E0B-23F0-4E3D-8D4C-A3307F22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69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8191" name="Rectangle 59">
              <a:extLst>
                <a:ext uri="{FF2B5EF4-FFF2-40B4-BE49-F238E27FC236}">
                  <a16:creationId xmlns:a16="http://schemas.microsoft.com/office/drawing/2014/main" id="{51F5BAEA-4964-44D7-A03D-5BDEE474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2165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48192" name="Rectangle 60">
              <a:extLst>
                <a:ext uri="{FF2B5EF4-FFF2-40B4-BE49-F238E27FC236}">
                  <a16:creationId xmlns:a16="http://schemas.microsoft.com/office/drawing/2014/main" id="{95122D68-C0FA-43F7-A50A-226A61AD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62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8193" name="Rectangle 61">
              <a:extLst>
                <a:ext uri="{FF2B5EF4-FFF2-40B4-BE49-F238E27FC236}">
                  <a16:creationId xmlns:a16="http://schemas.microsoft.com/office/drawing/2014/main" id="{69B7D0E5-60D2-446C-92AC-E9A77929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250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8194" name="Rectangle 62">
              <a:extLst>
                <a:ext uri="{FF2B5EF4-FFF2-40B4-BE49-F238E27FC236}">
                  <a16:creationId xmlns:a16="http://schemas.microsoft.com/office/drawing/2014/main" id="{F826D452-05FC-4E82-ADBE-AA66C87BF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162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48195" name="Rectangle 63">
              <a:extLst>
                <a:ext uri="{FF2B5EF4-FFF2-40B4-BE49-F238E27FC236}">
                  <a16:creationId xmlns:a16="http://schemas.microsoft.com/office/drawing/2014/main" id="{408BA2DA-09DE-48E8-A425-66844B4E7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045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48196" name="Rectangle 64">
              <a:extLst>
                <a:ext uri="{FF2B5EF4-FFF2-40B4-BE49-F238E27FC236}">
                  <a16:creationId xmlns:a16="http://schemas.microsoft.com/office/drawing/2014/main" id="{BF6E71AF-4D80-4C6B-89E2-D0C8BCA8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28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8197" name="Rectangle 65">
              <a:extLst>
                <a:ext uri="{FF2B5EF4-FFF2-40B4-BE49-F238E27FC236}">
                  <a16:creationId xmlns:a16="http://schemas.microsoft.com/office/drawing/2014/main" id="{FE2DAF03-B670-48A2-93F1-F6B2875B8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8198" name="Rectangle 66">
              <a:extLst>
                <a:ext uri="{FF2B5EF4-FFF2-40B4-BE49-F238E27FC236}">
                  <a16:creationId xmlns:a16="http://schemas.microsoft.com/office/drawing/2014/main" id="{3817D6A9-0E04-468C-B0F9-6CCB83EE2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2069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8199" name="Rectangle 67">
              <a:extLst>
                <a:ext uri="{FF2B5EF4-FFF2-40B4-BE49-F238E27FC236}">
                  <a16:creationId xmlns:a16="http://schemas.microsoft.com/office/drawing/2014/main" id="{DF777778-526D-4AB0-AE8D-8C96D22CD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069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48200" name="Rectangle 68">
              <a:extLst>
                <a:ext uri="{FF2B5EF4-FFF2-40B4-BE49-F238E27FC236}">
                  <a16:creationId xmlns:a16="http://schemas.microsoft.com/office/drawing/2014/main" id="{8EC90C87-5AE2-4A41-8540-DEE1E78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216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48201" name="Rectangle 69">
              <a:extLst>
                <a:ext uri="{FF2B5EF4-FFF2-40B4-BE49-F238E27FC236}">
                  <a16:creationId xmlns:a16="http://schemas.microsoft.com/office/drawing/2014/main" id="{7C26DCF6-4AB9-4708-9F6A-0E1E074F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2165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48141" name="Rectangle 70">
            <a:extLst>
              <a:ext uri="{FF2B5EF4-FFF2-40B4-BE49-F238E27FC236}">
                <a16:creationId xmlns:a16="http://schemas.microsoft.com/office/drawing/2014/main" id="{28B3C5FE-F85D-4873-BD57-385C099B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4186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42" name="Rectangle 71">
            <a:extLst>
              <a:ext uri="{FF2B5EF4-FFF2-40B4-BE49-F238E27FC236}">
                <a16:creationId xmlns:a16="http://schemas.microsoft.com/office/drawing/2014/main" id="{BC5B669B-235A-45B0-BE2B-7FFDECB5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86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43" name="Rectangle 72">
            <a:extLst>
              <a:ext uri="{FF2B5EF4-FFF2-40B4-BE49-F238E27FC236}">
                <a16:creationId xmlns:a16="http://schemas.microsoft.com/office/drawing/2014/main" id="{59F28593-7A01-4001-8752-4A56B7ED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27600"/>
            <a:ext cx="673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where  </a:t>
            </a:r>
            <a:endParaRPr lang="en-US" altLang="cs-CZ" sz="1600"/>
          </a:p>
        </p:txBody>
      </p:sp>
      <p:sp>
        <p:nvSpPr>
          <p:cNvPr id="48144" name="Rectangle 73">
            <a:extLst>
              <a:ext uri="{FF2B5EF4-FFF2-40B4-BE49-F238E27FC236}">
                <a16:creationId xmlns:a16="http://schemas.microsoft.com/office/drawing/2014/main" id="{177E3753-292D-4027-97B7-53EAD91B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8768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K</a:t>
            </a:r>
            <a:endParaRPr lang="en-US" altLang="cs-CZ" sz="1800"/>
          </a:p>
        </p:txBody>
      </p:sp>
      <p:sp>
        <p:nvSpPr>
          <p:cNvPr id="48145" name="Rectangle 74">
            <a:extLst>
              <a:ext uri="{FF2B5EF4-FFF2-40B4-BE49-F238E27FC236}">
                <a16:creationId xmlns:a16="http://schemas.microsoft.com/office/drawing/2014/main" id="{B0235BCF-212C-44A4-85DE-1B9049FA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927600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cs-CZ" sz="1600"/>
          </a:p>
        </p:txBody>
      </p:sp>
      <p:sp>
        <p:nvSpPr>
          <p:cNvPr id="48146" name="Rectangle 75">
            <a:extLst>
              <a:ext uri="{FF2B5EF4-FFF2-40B4-BE49-F238E27FC236}">
                <a16:creationId xmlns:a16="http://schemas.microsoft.com/office/drawing/2014/main" id="{C0DA1B37-C6CF-4B3B-9988-B07DD063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905375"/>
            <a:ext cx="106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cs-CZ" sz="1600"/>
          </a:p>
        </p:txBody>
      </p:sp>
      <p:sp>
        <p:nvSpPr>
          <p:cNvPr id="48147" name="Rectangle 76">
            <a:extLst>
              <a:ext uri="{FF2B5EF4-FFF2-40B4-BE49-F238E27FC236}">
                <a16:creationId xmlns:a16="http://schemas.microsoft.com/office/drawing/2014/main" id="{2FE6E651-E3D8-4C4A-8F72-E791C426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5014913"/>
            <a:ext cx="58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rgbClr val="000000"/>
                </a:solidFill>
              </a:rPr>
              <a:t>s</a:t>
            </a:r>
            <a:endParaRPr lang="en-US" altLang="cs-CZ" sz="1200"/>
          </a:p>
        </p:txBody>
      </p:sp>
      <p:sp>
        <p:nvSpPr>
          <p:cNvPr id="48148" name="Rectangle 77">
            <a:extLst>
              <a:ext uri="{FF2B5EF4-FFF2-40B4-BE49-F238E27FC236}">
                <a16:creationId xmlns:a16="http://schemas.microsoft.com/office/drawing/2014/main" id="{D23E3441-7BE6-4896-A9DE-33A1E4514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492760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600"/>
          </a:p>
        </p:txBody>
      </p:sp>
      <p:sp>
        <p:nvSpPr>
          <p:cNvPr id="48149" name="Rectangle 78">
            <a:extLst>
              <a:ext uri="{FF2B5EF4-FFF2-40B4-BE49-F238E27FC236}">
                <a16:creationId xmlns:a16="http://schemas.microsoft.com/office/drawing/2014/main" id="{818BB020-A053-4B98-8FA3-63F25CCE9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4927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50" name="Rectangle 79">
            <a:extLst>
              <a:ext uri="{FF2B5EF4-FFF2-40B4-BE49-F238E27FC236}">
                <a16:creationId xmlns:a16="http://schemas.microsoft.com/office/drawing/2014/main" id="{72BF1FC0-DFF8-41AB-8184-96D84543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4927600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cs-CZ" sz="1600"/>
          </a:p>
        </p:txBody>
      </p:sp>
      <p:sp>
        <p:nvSpPr>
          <p:cNvPr id="48151" name="Rectangle 80">
            <a:extLst>
              <a:ext uri="{FF2B5EF4-FFF2-40B4-BE49-F238E27FC236}">
                <a16:creationId xmlns:a16="http://schemas.microsoft.com/office/drawing/2014/main" id="{4155CAF1-A37D-4BB9-AA36-DB6A3D85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927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52" name="Rectangle 81">
            <a:extLst>
              <a:ext uri="{FF2B5EF4-FFF2-40B4-BE49-F238E27FC236}">
                <a16:creationId xmlns:a16="http://schemas.microsoft.com/office/drawing/2014/main" id="{6463726F-7729-4D26-BA41-2EF7A619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48895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rgbClr val="000000"/>
                </a:solidFill>
              </a:rPr>
              <a:t>K</a:t>
            </a:r>
            <a:endParaRPr lang="en-US" altLang="cs-CZ" sz="1800"/>
          </a:p>
        </p:txBody>
      </p:sp>
      <p:sp>
        <p:nvSpPr>
          <p:cNvPr id="48153" name="Rectangle 82">
            <a:extLst>
              <a:ext uri="{FF2B5EF4-FFF2-40B4-BE49-F238E27FC236}">
                <a16:creationId xmlns:a16="http://schemas.microsoft.com/office/drawing/2014/main" id="{F8E2297A-D0A2-41E2-93D9-ED0E74F9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5027613"/>
            <a:ext cx="587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rgbClr val="000000"/>
                </a:solidFill>
              </a:rPr>
              <a:t>s</a:t>
            </a:r>
            <a:endParaRPr lang="en-US" altLang="cs-CZ" sz="1200"/>
          </a:p>
        </p:txBody>
      </p:sp>
      <p:sp>
        <p:nvSpPr>
          <p:cNvPr id="48154" name="Rectangle 83">
            <a:extLst>
              <a:ext uri="{FF2B5EF4-FFF2-40B4-BE49-F238E27FC236}">
                <a16:creationId xmlns:a16="http://schemas.microsoft.com/office/drawing/2014/main" id="{A617CB02-98FE-4FD3-9866-E0C93233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4927600"/>
            <a:ext cx="377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is  </a:t>
            </a:r>
            <a:endParaRPr lang="en-US" altLang="cs-CZ" sz="1600"/>
          </a:p>
        </p:txBody>
      </p:sp>
      <p:sp>
        <p:nvSpPr>
          <p:cNvPr id="48155" name="Rectangle 84">
            <a:extLst>
              <a:ext uri="{FF2B5EF4-FFF2-40B4-BE49-F238E27FC236}">
                <a16:creationId xmlns:a16="http://schemas.microsoft.com/office/drawing/2014/main" id="{5CDD8BAE-4978-400E-8DDF-031C6CD18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927600"/>
            <a:ext cx="3328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the saturated hydraulic conductivity</a:t>
            </a:r>
            <a:r>
              <a:rPr lang="cs-CZ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56" name="Rectangle 85">
            <a:extLst>
              <a:ext uri="{FF2B5EF4-FFF2-40B4-BE49-F238E27FC236}">
                <a16:creationId xmlns:a16="http://schemas.microsoft.com/office/drawing/2014/main" id="{8426BEAC-1DD9-4159-83BF-50E4B571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4927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cs-CZ" sz="1600"/>
          </a:p>
        </p:txBody>
      </p:sp>
      <p:sp>
        <p:nvSpPr>
          <p:cNvPr id="48157" name="Rectangle 86">
            <a:extLst>
              <a:ext uri="{FF2B5EF4-FFF2-40B4-BE49-F238E27FC236}">
                <a16:creationId xmlns:a16="http://schemas.microsoft.com/office/drawing/2014/main" id="{E7D2E70D-4DB1-49EC-A900-E768E00E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88" y="4927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58" name="Rectangle 87">
            <a:extLst>
              <a:ext uri="{FF2B5EF4-FFF2-40B4-BE49-F238E27FC236}">
                <a16:creationId xmlns:a16="http://schemas.microsoft.com/office/drawing/2014/main" id="{11A885CB-010E-4571-868A-394876B3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49276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59" name="Rectangle 88">
            <a:extLst>
              <a:ext uri="{FF2B5EF4-FFF2-40B4-BE49-F238E27FC236}">
                <a16:creationId xmlns:a16="http://schemas.microsoft.com/office/drawing/2014/main" id="{A889484B-1A9C-445C-A530-A2FA707D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0609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48160" name="Rectangle 89">
            <a:extLst>
              <a:ext uri="{FF2B5EF4-FFF2-40B4-BE49-F238E27FC236}">
                <a16:creationId xmlns:a16="http://schemas.microsoft.com/office/drawing/2014/main" id="{E975F389-F6C3-4797-B88F-0EA73233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688013"/>
            <a:ext cx="2859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Relative hydraulic conductivity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cs-CZ" sz="1600"/>
          </a:p>
        </p:txBody>
      </p:sp>
      <p:sp>
        <p:nvSpPr>
          <p:cNvPr id="48161" name="Rectangle 91">
            <a:extLst>
              <a:ext uri="{FF2B5EF4-FFF2-40B4-BE49-F238E27FC236}">
                <a16:creationId xmlns:a16="http://schemas.microsoft.com/office/drawing/2014/main" id="{405E50A1-C67C-42CC-A193-5657CE602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880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endParaRPr lang="en-US" altLang="cs-CZ" sz="1600"/>
          </a:p>
        </p:txBody>
      </p:sp>
      <p:sp>
        <p:nvSpPr>
          <p:cNvPr id="48162" name="Rectangle 92">
            <a:extLst>
              <a:ext uri="{FF2B5EF4-FFF2-40B4-BE49-F238E27FC236}">
                <a16:creationId xmlns:a16="http://schemas.microsoft.com/office/drawing/2014/main" id="{B3139277-0233-4BF2-9993-7E0FA190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5688013"/>
            <a:ext cx="2805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independent </a:t>
            </a:r>
            <a:r>
              <a:rPr lang="cs-CZ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on a fluid phase</a:t>
            </a:r>
            <a:endParaRPr lang="en-US" altLang="cs-CZ" sz="1600"/>
          </a:p>
        </p:txBody>
      </p:sp>
      <p:sp>
        <p:nvSpPr>
          <p:cNvPr id="48163" name="Rectangle 94">
            <a:extLst>
              <a:ext uri="{FF2B5EF4-FFF2-40B4-BE49-F238E27FC236}">
                <a16:creationId xmlns:a16="http://schemas.microsoft.com/office/drawing/2014/main" id="{209BA706-4FE0-4261-BD2D-E1306569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73763"/>
            <a:ext cx="4087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     (equals also to the relative permeability)</a:t>
            </a:r>
            <a:endParaRPr lang="en-US" altLang="cs-CZ" sz="1600"/>
          </a:p>
        </p:txBody>
      </p:sp>
      <p:sp>
        <p:nvSpPr>
          <p:cNvPr id="48164" name="Rectangle 96">
            <a:extLst>
              <a:ext uri="{FF2B5EF4-FFF2-40B4-BE49-F238E27FC236}">
                <a16:creationId xmlns:a16="http://schemas.microsoft.com/office/drawing/2014/main" id="{5637C715-5E98-4F0E-ABCD-5CB1E91C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15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5D8BD3E-993A-4DC9-95F2-E4ADFD5AC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423988"/>
            <a:ext cx="140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Burdine (1953):</a:t>
            </a:r>
            <a:endParaRPr lang="en-US" altLang="cs-CZ" sz="16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EA50917-8FE2-4C17-ABCF-BBA4D6DD9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14239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793CD05A-F2A0-4AFA-8D00-D054AE5A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51113"/>
            <a:ext cx="165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</a:t>
            </a:r>
            <a:endParaRPr lang="en-US" altLang="cs-CZ" sz="1600"/>
          </a:p>
        </p:txBody>
      </p:sp>
      <p:grpSp>
        <p:nvGrpSpPr>
          <p:cNvPr id="50181" name="Group 5">
            <a:extLst>
              <a:ext uri="{FF2B5EF4-FFF2-40B4-BE49-F238E27FC236}">
                <a16:creationId xmlns:a16="http://schemas.microsoft.com/office/drawing/2014/main" id="{96EEB9D1-E732-4B4B-91DF-5DA3AC63074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814513"/>
            <a:ext cx="1781175" cy="1339850"/>
            <a:chOff x="2208" y="1151"/>
            <a:chExt cx="1122" cy="844"/>
          </a:xfrm>
        </p:grpSpPr>
        <p:sp>
          <p:nvSpPr>
            <p:cNvPr id="50256" name="Line 6">
              <a:extLst>
                <a:ext uri="{FF2B5EF4-FFF2-40B4-BE49-F238E27FC236}">
                  <a16:creationId xmlns:a16="http://schemas.microsoft.com/office/drawing/2014/main" id="{B3C5921A-BB08-431A-8DC8-37FEAA7AD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" y="1568"/>
              <a:ext cx="1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Line 7">
              <a:extLst>
                <a:ext uri="{FF2B5EF4-FFF2-40B4-BE49-F238E27FC236}">
                  <a16:creationId xmlns:a16="http://schemas.microsoft.com/office/drawing/2014/main" id="{B8E38A7B-A52A-42C6-A3D3-2BD887A16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1360"/>
              <a:ext cx="15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Line 8">
              <a:extLst>
                <a:ext uri="{FF2B5EF4-FFF2-40B4-BE49-F238E27FC236}">
                  <a16:creationId xmlns:a16="http://schemas.microsoft.com/office/drawing/2014/main" id="{D87FB716-DCD3-471E-9151-2E32D1A8C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" y="1784"/>
              <a:ext cx="15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Line 9">
              <a:extLst>
                <a:ext uri="{FF2B5EF4-FFF2-40B4-BE49-F238E27FC236}">
                  <a16:creationId xmlns:a16="http://schemas.microsoft.com/office/drawing/2014/main" id="{948A7DB3-7943-4901-9B1B-D65FE674D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1568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Rectangle 10">
              <a:extLst>
                <a:ext uri="{FF2B5EF4-FFF2-40B4-BE49-F238E27FC236}">
                  <a16:creationId xmlns:a16="http://schemas.microsoft.com/office/drawing/2014/main" id="{0FD2640B-BA6F-45F1-8EA7-DC3F6CE22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658"/>
              <a:ext cx="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50261" name="Rectangle 11">
              <a:extLst>
                <a:ext uri="{FF2B5EF4-FFF2-40B4-BE49-F238E27FC236}">
                  <a16:creationId xmlns:a16="http://schemas.microsoft.com/office/drawing/2014/main" id="{49991A6E-A8D8-4A37-BF76-CEAF0FAC6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1233"/>
              <a:ext cx="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7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50262" name="Rectangle 12">
              <a:extLst>
                <a:ext uri="{FF2B5EF4-FFF2-40B4-BE49-F238E27FC236}">
                  <a16:creationId xmlns:a16="http://schemas.microsoft.com/office/drawing/2014/main" id="{03E3CA09-00F9-4984-9205-919B67E52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1567"/>
              <a:ext cx="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63" name="Rectangle 13">
              <a:extLst>
                <a:ext uri="{FF2B5EF4-FFF2-40B4-BE49-F238E27FC236}">
                  <a16:creationId xmlns:a16="http://schemas.microsoft.com/office/drawing/2014/main" id="{E4B2E3A2-FB57-481F-B1A2-48030FB3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151"/>
              <a:ext cx="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64" name="Rectangle 14">
              <a:extLst>
                <a:ext uri="{FF2B5EF4-FFF2-40B4-BE49-F238E27FC236}">
                  <a16:creationId xmlns:a16="http://schemas.microsoft.com/office/drawing/2014/main" id="{8F99877E-44C2-4E31-BECD-AC401CBFE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597"/>
              <a:ext cx="4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65" name="Rectangle 15">
              <a:extLst>
                <a:ext uri="{FF2B5EF4-FFF2-40B4-BE49-F238E27FC236}">
                  <a16:creationId xmlns:a16="http://schemas.microsoft.com/office/drawing/2014/main" id="{CDE20DEF-D198-46C5-A829-95C1FC6FF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173"/>
              <a:ext cx="6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66" name="Rectangle 16">
              <a:extLst>
                <a:ext uri="{FF2B5EF4-FFF2-40B4-BE49-F238E27FC236}">
                  <a16:creationId xmlns:a16="http://schemas.microsoft.com/office/drawing/2014/main" id="{90AEF016-48BD-4910-882E-F9ADD3978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518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67" name="Rectangle 17">
              <a:extLst>
                <a:ext uri="{FF2B5EF4-FFF2-40B4-BE49-F238E27FC236}">
                  <a16:creationId xmlns:a16="http://schemas.microsoft.com/office/drawing/2014/main" id="{A5D46B61-6386-4740-844A-0A6B5764E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454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68" name="Rectangle 18">
              <a:extLst>
                <a:ext uri="{FF2B5EF4-FFF2-40B4-BE49-F238E27FC236}">
                  <a16:creationId xmlns:a16="http://schemas.microsoft.com/office/drawing/2014/main" id="{8BCB6056-0642-4387-A805-8A16FB3C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60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50269" name="Rectangle 19">
              <a:extLst>
                <a:ext uri="{FF2B5EF4-FFF2-40B4-BE49-F238E27FC236}">
                  <a16:creationId xmlns:a16="http://schemas.microsoft.com/office/drawing/2014/main" id="{3F465FA1-3E87-4735-A387-182210C7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363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50270" name="Rectangle 20">
              <a:extLst>
                <a:ext uri="{FF2B5EF4-FFF2-40B4-BE49-F238E27FC236}">
                  <a16:creationId xmlns:a16="http://schemas.microsoft.com/office/drawing/2014/main" id="{D189BC57-F04D-4F78-8063-57A082E85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518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71" name="Rectangle 21">
              <a:extLst>
                <a:ext uri="{FF2B5EF4-FFF2-40B4-BE49-F238E27FC236}">
                  <a16:creationId xmlns:a16="http://schemas.microsoft.com/office/drawing/2014/main" id="{2D74E5BE-C362-440C-A528-D452F6D8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454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72" name="Rectangle 22">
              <a:extLst>
                <a:ext uri="{FF2B5EF4-FFF2-40B4-BE49-F238E27FC236}">
                  <a16:creationId xmlns:a16="http://schemas.microsoft.com/office/drawing/2014/main" id="{542BBD8A-213C-482A-ACD1-1A66F47A3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60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50273" name="Rectangle 23">
              <a:extLst>
                <a:ext uri="{FF2B5EF4-FFF2-40B4-BE49-F238E27FC236}">
                  <a16:creationId xmlns:a16="http://schemas.microsoft.com/office/drawing/2014/main" id="{EA8072C3-BF27-48F4-8ED7-B5AB84BE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363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50274" name="Rectangle 24">
              <a:extLst>
                <a:ext uri="{FF2B5EF4-FFF2-40B4-BE49-F238E27FC236}">
                  <a16:creationId xmlns:a16="http://schemas.microsoft.com/office/drawing/2014/main" id="{528CB2F6-486E-49FF-9CB0-22128F450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572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75" name="Rectangle 25">
              <a:extLst>
                <a:ext uri="{FF2B5EF4-FFF2-40B4-BE49-F238E27FC236}">
                  <a16:creationId xmlns:a16="http://schemas.microsoft.com/office/drawing/2014/main" id="{AD2911DB-1D0D-4E3E-9624-93847B5B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1373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76" name="Rectangle 26">
              <a:extLst>
                <a:ext uri="{FF2B5EF4-FFF2-40B4-BE49-F238E27FC236}">
                  <a16:creationId xmlns:a16="http://schemas.microsoft.com/office/drawing/2014/main" id="{F9ADD529-34C9-467B-BFC5-2A2B5333D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1462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50277" name="Rectangle 27">
              <a:extLst>
                <a:ext uri="{FF2B5EF4-FFF2-40B4-BE49-F238E27FC236}">
                  <a16:creationId xmlns:a16="http://schemas.microsoft.com/office/drawing/2014/main" id="{EC53A27E-9A29-41E8-BAC4-29F31D7E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462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78" name="Rectangle 28">
              <a:extLst>
                <a:ext uri="{FF2B5EF4-FFF2-40B4-BE49-F238E27FC236}">
                  <a16:creationId xmlns:a16="http://schemas.microsoft.com/office/drawing/2014/main" id="{EB992B38-174C-416F-B687-76FEB315D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619"/>
              <a:ext cx="2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50279" name="Rectangle 29">
              <a:extLst>
                <a:ext uri="{FF2B5EF4-FFF2-40B4-BE49-F238E27FC236}">
                  <a16:creationId xmlns:a16="http://schemas.microsoft.com/office/drawing/2014/main" id="{A848A930-BF70-45E9-9635-D2FE0F3DD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1891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50280" name="Rectangle 30">
              <a:extLst>
                <a:ext uri="{FF2B5EF4-FFF2-40B4-BE49-F238E27FC236}">
                  <a16:creationId xmlns:a16="http://schemas.microsoft.com/office/drawing/2014/main" id="{0699DDC4-9BDF-4128-BDB3-2FB23349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467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50281" name="Rectangle 31">
              <a:extLst>
                <a:ext uri="{FF2B5EF4-FFF2-40B4-BE49-F238E27FC236}">
                  <a16:creationId xmlns:a16="http://schemas.microsoft.com/office/drawing/2014/main" id="{BF4D732C-AF3F-4481-A181-F519D24A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675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50282" name="Rectangle 32">
              <a:extLst>
                <a:ext uri="{FF2B5EF4-FFF2-40B4-BE49-F238E27FC236}">
                  <a16:creationId xmlns:a16="http://schemas.microsoft.com/office/drawing/2014/main" id="{FB155064-9DC7-406E-9104-569610BC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565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50283" name="Rectangle 33">
              <a:extLst>
                <a:ext uri="{FF2B5EF4-FFF2-40B4-BE49-F238E27FC236}">
                  <a16:creationId xmlns:a16="http://schemas.microsoft.com/office/drawing/2014/main" id="{DE8D8071-EB51-4E99-8631-2F47E7784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180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0284" name="Rectangle 34">
              <a:extLst>
                <a:ext uri="{FF2B5EF4-FFF2-40B4-BE49-F238E27FC236}">
                  <a16:creationId xmlns:a16="http://schemas.microsoft.com/office/drawing/2014/main" id="{C166C8C5-240D-4662-B56B-F7C9844B5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60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50285" name="Rectangle 35">
              <a:extLst>
                <a:ext uri="{FF2B5EF4-FFF2-40B4-BE49-F238E27FC236}">
                  <a16:creationId xmlns:a16="http://schemas.microsoft.com/office/drawing/2014/main" id="{AC451466-F8FA-4CA3-BF11-096A21E46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3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0286" name="Rectangle 36">
              <a:extLst>
                <a:ext uri="{FF2B5EF4-FFF2-40B4-BE49-F238E27FC236}">
                  <a16:creationId xmlns:a16="http://schemas.microsoft.com/office/drawing/2014/main" id="{8063E61F-9DE9-4F8C-81F4-DB2014406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1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50287" name="Rectangle 37">
              <a:extLst>
                <a:ext uri="{FF2B5EF4-FFF2-40B4-BE49-F238E27FC236}">
                  <a16:creationId xmlns:a16="http://schemas.microsoft.com/office/drawing/2014/main" id="{6555B446-F3E8-43DE-A9F4-3026076D3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478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50288" name="Rectangle 38">
              <a:extLst>
                <a:ext uri="{FF2B5EF4-FFF2-40B4-BE49-F238E27FC236}">
                  <a16:creationId xmlns:a16="http://schemas.microsoft.com/office/drawing/2014/main" id="{8859907F-424F-440D-8C11-9E680F37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899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50289" name="Rectangle 39">
              <a:extLst>
                <a:ext uri="{FF2B5EF4-FFF2-40B4-BE49-F238E27FC236}">
                  <a16:creationId xmlns:a16="http://schemas.microsoft.com/office/drawing/2014/main" id="{F1D5FFCB-6F50-4CB0-A452-7EADBD9C8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1792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50290" name="Rectangle 40">
              <a:extLst>
                <a:ext uri="{FF2B5EF4-FFF2-40B4-BE49-F238E27FC236}">
                  <a16:creationId xmlns:a16="http://schemas.microsoft.com/office/drawing/2014/main" id="{78535F7C-20DE-49EA-8E94-53B74495F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475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50291" name="Rectangle 41">
              <a:extLst>
                <a:ext uri="{FF2B5EF4-FFF2-40B4-BE49-F238E27FC236}">
                  <a16:creationId xmlns:a16="http://schemas.microsoft.com/office/drawing/2014/main" id="{2A123D44-565A-4C3E-85A6-02CDD5B8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1368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50292" name="Rectangle 42">
              <a:extLst>
                <a:ext uri="{FF2B5EF4-FFF2-40B4-BE49-F238E27FC236}">
                  <a16:creationId xmlns:a16="http://schemas.microsoft.com/office/drawing/2014/main" id="{469C0021-9BBB-4E26-9739-57FF97871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1336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50293" name="Rectangle 43">
              <a:extLst>
                <a:ext uri="{FF2B5EF4-FFF2-40B4-BE49-F238E27FC236}">
                  <a16:creationId xmlns:a16="http://schemas.microsoft.com/office/drawing/2014/main" id="{B68544D3-7436-443F-9AD9-98ABA0D32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1478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50294" name="Rectangle 44">
              <a:extLst>
                <a:ext uri="{FF2B5EF4-FFF2-40B4-BE49-F238E27FC236}">
                  <a16:creationId xmlns:a16="http://schemas.microsoft.com/office/drawing/2014/main" id="{70B7B109-1013-4AEB-86BD-C52ACC89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478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</p:grpSp>
      <p:sp>
        <p:nvSpPr>
          <p:cNvPr id="50182" name="Rectangle 45">
            <a:extLst>
              <a:ext uri="{FF2B5EF4-FFF2-40B4-BE49-F238E27FC236}">
                <a16:creationId xmlns:a16="http://schemas.microsoft.com/office/drawing/2014/main" id="{E87065E9-A2C4-4A63-B3FC-5FFCBA59C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2551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83" name="Rectangle 46">
            <a:extLst>
              <a:ext uri="{FF2B5EF4-FFF2-40B4-BE49-F238E27FC236}">
                <a16:creationId xmlns:a16="http://schemas.microsoft.com/office/drawing/2014/main" id="{E3D1F3F2-E89B-421C-BF3A-2D736B59C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511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84" name="Rectangle 47">
            <a:extLst>
              <a:ext uri="{FF2B5EF4-FFF2-40B4-BE49-F238E27FC236}">
                <a16:creationId xmlns:a16="http://schemas.microsoft.com/office/drawing/2014/main" id="{B5E27066-3889-4969-B81F-FE93F6E5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0463"/>
            <a:ext cx="1423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Mualem (1976):</a:t>
            </a:r>
            <a:endParaRPr lang="en-US" altLang="cs-CZ" sz="1600"/>
          </a:p>
        </p:txBody>
      </p:sp>
      <p:sp>
        <p:nvSpPr>
          <p:cNvPr id="50185" name="Rectangle 48">
            <a:extLst>
              <a:ext uri="{FF2B5EF4-FFF2-40B4-BE49-F238E27FC236}">
                <a16:creationId xmlns:a16="http://schemas.microsoft.com/office/drawing/2014/main" id="{A88DA253-7D75-4B19-A34F-82F4E09E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3700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86" name="Rectangle 49">
            <a:extLst>
              <a:ext uri="{FF2B5EF4-FFF2-40B4-BE49-F238E27FC236}">
                <a16:creationId xmlns:a16="http://schemas.microsoft.com/office/drawing/2014/main" id="{215FC8D6-99B3-4075-917F-4CF867E8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19650"/>
            <a:ext cx="148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</a:t>
            </a:r>
            <a:endParaRPr lang="en-US" altLang="cs-CZ" sz="1600"/>
          </a:p>
        </p:txBody>
      </p:sp>
      <p:grpSp>
        <p:nvGrpSpPr>
          <p:cNvPr id="50187" name="Group 50">
            <a:extLst>
              <a:ext uri="{FF2B5EF4-FFF2-40B4-BE49-F238E27FC236}">
                <a16:creationId xmlns:a16="http://schemas.microsoft.com/office/drawing/2014/main" id="{CE542042-1977-4B05-BD06-E7CF59F7DD97}"/>
              </a:ext>
            </a:extLst>
          </p:cNvPr>
          <p:cNvGrpSpPr>
            <a:grpSpLocks/>
          </p:cNvGrpSpPr>
          <p:nvPr/>
        </p:nvGrpSpPr>
        <p:grpSpPr bwMode="auto">
          <a:xfrm>
            <a:off x="3333750" y="4098925"/>
            <a:ext cx="2051050" cy="1338263"/>
            <a:chOff x="2100" y="2261"/>
            <a:chExt cx="1292" cy="843"/>
          </a:xfrm>
        </p:grpSpPr>
        <p:sp>
          <p:nvSpPr>
            <p:cNvPr id="50202" name="Line 51">
              <a:extLst>
                <a:ext uri="{FF2B5EF4-FFF2-40B4-BE49-F238E27FC236}">
                  <a16:creationId xmlns:a16="http://schemas.microsoft.com/office/drawing/2014/main" id="{01F59742-AD5A-4B3A-9117-C5C041316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" y="2692"/>
              <a:ext cx="1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52">
              <a:extLst>
                <a:ext uri="{FF2B5EF4-FFF2-40B4-BE49-F238E27FC236}">
                  <a16:creationId xmlns:a16="http://schemas.microsoft.com/office/drawing/2014/main" id="{EF8F4D6D-ED12-4931-B6E5-BD69F3895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" y="2496"/>
              <a:ext cx="14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53">
              <a:extLst>
                <a:ext uri="{FF2B5EF4-FFF2-40B4-BE49-F238E27FC236}">
                  <a16:creationId xmlns:a16="http://schemas.microsoft.com/office/drawing/2014/main" id="{7D41F5C7-1956-47E1-B959-26E1BC5E6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" y="2896"/>
              <a:ext cx="14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54">
              <a:extLst>
                <a:ext uri="{FF2B5EF4-FFF2-40B4-BE49-F238E27FC236}">
                  <a16:creationId xmlns:a16="http://schemas.microsoft.com/office/drawing/2014/main" id="{3D4E4067-9F9D-4F8B-A7CC-7FB7F5643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7" y="2692"/>
              <a:ext cx="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Rectangle 55">
              <a:extLst>
                <a:ext uri="{FF2B5EF4-FFF2-40B4-BE49-F238E27FC236}">
                  <a16:creationId xmlns:a16="http://schemas.microsoft.com/office/drawing/2014/main" id="{6312AE04-DC59-4D8A-AF53-0F7F65DFD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2261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50207" name="Rectangle 56">
              <a:extLst>
                <a:ext uri="{FF2B5EF4-FFF2-40B4-BE49-F238E27FC236}">
                  <a16:creationId xmlns:a16="http://schemas.microsoft.com/office/drawing/2014/main" id="{6C9A7CF1-8DA3-4B36-999F-99666F2B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3003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50208" name="Rectangle 57">
              <a:extLst>
                <a:ext uri="{FF2B5EF4-FFF2-40B4-BE49-F238E27FC236}">
                  <a16:creationId xmlns:a16="http://schemas.microsoft.com/office/drawing/2014/main" id="{BCFE457F-06EC-4C6D-9B1B-5BB0686EA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60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0</a:t>
              </a:r>
              <a:endParaRPr lang="en-US" altLang="cs-CZ" sz="1600"/>
            </a:p>
          </p:txBody>
        </p:sp>
        <p:sp>
          <p:nvSpPr>
            <p:cNvPr id="50209" name="Rectangle 58">
              <a:extLst>
                <a:ext uri="{FF2B5EF4-FFF2-40B4-BE49-F238E27FC236}">
                  <a16:creationId xmlns:a16="http://schemas.microsoft.com/office/drawing/2014/main" id="{D4F878AF-889D-445F-A55A-0E30A214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472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2</a:t>
              </a:r>
              <a:endParaRPr lang="en-US" altLang="cs-CZ" sz="1600"/>
            </a:p>
          </p:txBody>
        </p:sp>
        <p:sp>
          <p:nvSpPr>
            <p:cNvPr id="50210" name="Rectangle 59">
              <a:extLst>
                <a:ext uri="{FF2B5EF4-FFF2-40B4-BE49-F238E27FC236}">
                  <a16:creationId xmlns:a16="http://schemas.microsoft.com/office/drawing/2014/main" id="{FE8D71A1-0BA4-44D5-B3CB-3E5E546B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2472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/</a:t>
              </a:r>
              <a:endParaRPr lang="en-US" altLang="cs-CZ" sz="1600"/>
            </a:p>
          </p:txBody>
        </p:sp>
        <p:sp>
          <p:nvSpPr>
            <p:cNvPr id="50211" name="Rectangle 60">
              <a:extLst>
                <a:ext uri="{FF2B5EF4-FFF2-40B4-BE49-F238E27FC236}">
                  <a16:creationId xmlns:a16="http://schemas.microsoft.com/office/drawing/2014/main" id="{BF31B578-D5A9-434C-8AD2-B8F46B31B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472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50212" name="Rectangle 61">
              <a:extLst>
                <a:ext uri="{FF2B5EF4-FFF2-40B4-BE49-F238E27FC236}">
                  <a16:creationId xmlns:a16="http://schemas.microsoft.com/office/drawing/2014/main" id="{2529B731-D624-46C0-9401-AF5314E0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606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50213" name="Rectangle 62">
              <a:extLst>
                <a:ext uri="{FF2B5EF4-FFF2-40B4-BE49-F238E27FC236}">
                  <a16:creationId xmlns:a16="http://schemas.microsoft.com/office/drawing/2014/main" id="{259564B4-8997-41CD-8391-4C598F99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06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50214" name="Rectangle 63">
              <a:extLst>
                <a:ext uri="{FF2B5EF4-FFF2-40B4-BE49-F238E27FC236}">
                  <a16:creationId xmlns:a16="http://schemas.microsoft.com/office/drawing/2014/main" id="{543D6E81-6A1B-4367-B63A-49207459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856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15" name="Rectangle 64">
              <a:extLst>
                <a:ext uri="{FF2B5EF4-FFF2-40B4-BE49-F238E27FC236}">
                  <a16:creationId xmlns:a16="http://schemas.microsoft.com/office/drawing/2014/main" id="{7CCF1BB7-D6AF-4825-A167-8C070C100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756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16" name="Rectangle 65">
              <a:extLst>
                <a:ext uri="{FF2B5EF4-FFF2-40B4-BE49-F238E27FC236}">
                  <a16:creationId xmlns:a16="http://schemas.microsoft.com/office/drawing/2014/main" id="{8F0D3F3B-EC4B-4C0E-B5EE-0A15855D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628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17" name="Rectangle 66">
              <a:extLst>
                <a:ext uri="{FF2B5EF4-FFF2-40B4-BE49-F238E27FC236}">
                  <a16:creationId xmlns:a16="http://schemas.microsoft.com/office/drawing/2014/main" id="{7D4FA66E-C484-4953-B22A-8506871C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500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18" name="Rectangle 67">
              <a:extLst>
                <a:ext uri="{FF2B5EF4-FFF2-40B4-BE49-F238E27FC236}">
                  <a16:creationId xmlns:a16="http://schemas.microsoft.com/office/drawing/2014/main" id="{5B3C0020-D454-4D2D-8EAC-01437D5F5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373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19" name="Rectangle 68">
              <a:extLst>
                <a:ext uri="{FF2B5EF4-FFF2-40B4-BE49-F238E27FC236}">
                  <a16:creationId xmlns:a16="http://schemas.microsoft.com/office/drawing/2014/main" id="{541C9BA6-6A55-42D2-B31D-838309714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941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50220" name="Rectangle 69">
              <a:extLst>
                <a:ext uri="{FF2B5EF4-FFF2-40B4-BE49-F238E27FC236}">
                  <a16:creationId xmlns:a16="http://schemas.microsoft.com/office/drawing/2014/main" id="{0E3E6AF7-977D-412E-A90B-06A35287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287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50221" name="Rectangle 70">
              <a:extLst>
                <a:ext uri="{FF2B5EF4-FFF2-40B4-BE49-F238E27FC236}">
                  <a16:creationId xmlns:a16="http://schemas.microsoft.com/office/drawing/2014/main" id="{7A4B6DC5-DEEE-45EF-B474-EE02BD35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856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22" name="Rectangle 71">
              <a:extLst>
                <a:ext uri="{FF2B5EF4-FFF2-40B4-BE49-F238E27FC236}">
                  <a16:creationId xmlns:a16="http://schemas.microsoft.com/office/drawing/2014/main" id="{BF1770E0-FD5C-4A9F-8A75-19CD9852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756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23" name="Rectangle 72">
              <a:extLst>
                <a:ext uri="{FF2B5EF4-FFF2-40B4-BE49-F238E27FC236}">
                  <a16:creationId xmlns:a16="http://schemas.microsoft.com/office/drawing/2014/main" id="{DE972004-2A2B-4A62-ABF6-58A2767BE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628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24" name="Rectangle 73">
              <a:extLst>
                <a:ext uri="{FF2B5EF4-FFF2-40B4-BE49-F238E27FC236}">
                  <a16:creationId xmlns:a16="http://schemas.microsoft.com/office/drawing/2014/main" id="{6D901C23-A3EC-40C8-8133-A89E7FA5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500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25" name="Rectangle 74">
              <a:extLst>
                <a:ext uri="{FF2B5EF4-FFF2-40B4-BE49-F238E27FC236}">
                  <a16:creationId xmlns:a16="http://schemas.microsoft.com/office/drawing/2014/main" id="{672DEEC8-D9F0-417E-9F55-CE4D041C9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373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26" name="Rectangle 75">
              <a:extLst>
                <a:ext uri="{FF2B5EF4-FFF2-40B4-BE49-F238E27FC236}">
                  <a16:creationId xmlns:a16="http://schemas.microsoft.com/office/drawing/2014/main" id="{03B0F54E-CAB9-452E-AE2E-7CBDD6C9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941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50227" name="Rectangle 76">
              <a:extLst>
                <a:ext uri="{FF2B5EF4-FFF2-40B4-BE49-F238E27FC236}">
                  <a16:creationId xmlns:a16="http://schemas.microsoft.com/office/drawing/2014/main" id="{708F7248-8B1B-4EFA-B8C4-714387D39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287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50228" name="Rectangle 77">
              <a:extLst>
                <a:ext uri="{FF2B5EF4-FFF2-40B4-BE49-F238E27FC236}">
                  <a16:creationId xmlns:a16="http://schemas.microsoft.com/office/drawing/2014/main" id="{1FB480BA-DAB5-4875-8E5F-1E1FD08DC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2724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29" name="Rectangle 78">
              <a:extLst>
                <a:ext uri="{FF2B5EF4-FFF2-40B4-BE49-F238E27FC236}">
                  <a16:creationId xmlns:a16="http://schemas.microsoft.com/office/drawing/2014/main" id="{6E1D76E1-EEA2-4499-9DD6-2818D9E16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2324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30" name="Rectangle 79">
              <a:extLst>
                <a:ext uri="{FF2B5EF4-FFF2-40B4-BE49-F238E27FC236}">
                  <a16:creationId xmlns:a16="http://schemas.microsoft.com/office/drawing/2014/main" id="{1A3FA656-F8CC-4DFF-AAE2-AFE29AEA3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644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31" name="Rectangle 80">
              <a:extLst>
                <a:ext uri="{FF2B5EF4-FFF2-40B4-BE49-F238E27FC236}">
                  <a16:creationId xmlns:a16="http://schemas.microsoft.com/office/drawing/2014/main" id="{5FB79909-0C13-4A5C-9D9A-BBEC34FC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584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0232" name="Rectangle 81">
              <a:extLst>
                <a:ext uri="{FF2B5EF4-FFF2-40B4-BE49-F238E27FC236}">
                  <a16:creationId xmlns:a16="http://schemas.microsoft.com/office/drawing/2014/main" id="{11894C18-1A3A-4784-82CC-64783468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730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50233" name="Rectangle 82">
              <a:extLst>
                <a:ext uri="{FF2B5EF4-FFF2-40B4-BE49-F238E27FC236}">
                  <a16:creationId xmlns:a16="http://schemas.microsoft.com/office/drawing/2014/main" id="{57397F4D-083A-4BEB-8FB9-D1979B367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499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50234" name="Rectangle 83">
              <a:extLst>
                <a:ext uri="{FF2B5EF4-FFF2-40B4-BE49-F238E27FC236}">
                  <a16:creationId xmlns:a16="http://schemas.microsoft.com/office/drawing/2014/main" id="{50A42C34-62C0-4579-BAEB-8486098DB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644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35" name="Rectangle 84">
              <a:extLst>
                <a:ext uri="{FF2B5EF4-FFF2-40B4-BE49-F238E27FC236}">
                  <a16:creationId xmlns:a16="http://schemas.microsoft.com/office/drawing/2014/main" id="{5865D782-7C72-4AF3-9E3F-0D81F76C3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584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0236" name="Rectangle 85">
              <a:extLst>
                <a:ext uri="{FF2B5EF4-FFF2-40B4-BE49-F238E27FC236}">
                  <a16:creationId xmlns:a16="http://schemas.microsoft.com/office/drawing/2014/main" id="{59813A26-20E4-4E1A-A93E-B2AB26208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730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50237" name="Rectangle 86">
              <a:extLst>
                <a:ext uri="{FF2B5EF4-FFF2-40B4-BE49-F238E27FC236}">
                  <a16:creationId xmlns:a16="http://schemas.microsoft.com/office/drawing/2014/main" id="{BFAFE1A8-6D25-4F3D-9A06-5EBEC3B5F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499"/>
              <a:ext cx="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50238" name="Rectangle 87">
              <a:extLst>
                <a:ext uri="{FF2B5EF4-FFF2-40B4-BE49-F238E27FC236}">
                  <a16:creationId xmlns:a16="http://schemas.microsoft.com/office/drawing/2014/main" id="{99B4BF7E-F5B9-439C-A360-C25A107E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695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39" name="Rectangle 88">
              <a:extLst>
                <a:ext uri="{FF2B5EF4-FFF2-40B4-BE49-F238E27FC236}">
                  <a16:creationId xmlns:a16="http://schemas.microsoft.com/office/drawing/2014/main" id="{99E76449-1E48-45CE-B0BE-C56E9299E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508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40" name="Rectangle 89">
              <a:extLst>
                <a:ext uri="{FF2B5EF4-FFF2-40B4-BE49-F238E27FC236}">
                  <a16:creationId xmlns:a16="http://schemas.microsoft.com/office/drawing/2014/main" id="{22E59165-4734-4150-8078-E7009B42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59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50241" name="Rectangle 90">
              <a:extLst>
                <a:ext uri="{FF2B5EF4-FFF2-40B4-BE49-F238E27FC236}">
                  <a16:creationId xmlns:a16="http://schemas.microsoft.com/office/drawing/2014/main" id="{ED494E48-A4FE-4A42-A852-280276969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2591"/>
              <a:ext cx="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42" name="Rectangle 91">
              <a:extLst>
                <a:ext uri="{FF2B5EF4-FFF2-40B4-BE49-F238E27FC236}">
                  <a16:creationId xmlns:a16="http://schemas.microsoft.com/office/drawing/2014/main" id="{743AD0A7-3616-460F-893F-A3B3092E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776"/>
              <a:ext cx="5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5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50243" name="Rectangle 92">
              <a:extLst>
                <a:ext uri="{FF2B5EF4-FFF2-40B4-BE49-F238E27FC236}">
                  <a16:creationId xmlns:a16="http://schemas.microsoft.com/office/drawing/2014/main" id="{3F5CE81E-D9D8-4538-87AB-6D40ACAB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376"/>
              <a:ext cx="5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500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cs-CZ" sz="1600"/>
            </a:p>
          </p:txBody>
        </p:sp>
        <p:sp>
          <p:nvSpPr>
            <p:cNvPr id="50244" name="Rectangle 93">
              <a:extLst>
                <a:ext uri="{FF2B5EF4-FFF2-40B4-BE49-F238E27FC236}">
                  <a16:creationId xmlns:a16="http://schemas.microsoft.com/office/drawing/2014/main" id="{51F7C46B-C0CC-49DB-8BB5-9D1B9AD1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691"/>
              <a:ext cx="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45" name="Rectangle 94">
              <a:extLst>
                <a:ext uri="{FF2B5EF4-FFF2-40B4-BE49-F238E27FC236}">
                  <a16:creationId xmlns:a16="http://schemas.microsoft.com/office/drawing/2014/main" id="{2B8CC267-AB40-4978-90A9-6FD6AAD08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2299"/>
              <a:ext cx="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0246" name="Rectangle 95">
              <a:extLst>
                <a:ext uri="{FF2B5EF4-FFF2-40B4-BE49-F238E27FC236}">
                  <a16:creationId xmlns:a16="http://schemas.microsoft.com/office/drawing/2014/main" id="{78F617C8-D4CB-4897-9EF7-AAE67659B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739"/>
              <a:ext cx="2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50247" name="Rectangle 96">
              <a:extLst>
                <a:ext uri="{FF2B5EF4-FFF2-40B4-BE49-F238E27FC236}">
                  <a16:creationId xmlns:a16="http://schemas.microsoft.com/office/drawing/2014/main" id="{277B4829-DC7F-432D-B7C4-84C34356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997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50248" name="Rectangle 97">
              <a:extLst>
                <a:ext uri="{FF2B5EF4-FFF2-40B4-BE49-F238E27FC236}">
                  <a16:creationId xmlns:a16="http://schemas.microsoft.com/office/drawing/2014/main" id="{16D141BD-0E29-4D94-B636-99ABF8A7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597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c</a:t>
              </a:r>
              <a:endParaRPr lang="en-US" altLang="cs-CZ" sz="1600"/>
            </a:p>
          </p:txBody>
        </p:sp>
        <p:sp>
          <p:nvSpPr>
            <p:cNvPr id="50249" name="Rectangle 98">
              <a:extLst>
                <a:ext uri="{FF2B5EF4-FFF2-40B4-BE49-F238E27FC236}">
                  <a16:creationId xmlns:a16="http://schemas.microsoft.com/office/drawing/2014/main" id="{C397999E-8E5F-486F-BA23-5EA37F2B6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793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s</a:t>
              </a:r>
              <a:endParaRPr lang="en-US" altLang="cs-CZ" sz="1600"/>
            </a:p>
          </p:txBody>
        </p:sp>
        <p:sp>
          <p:nvSpPr>
            <p:cNvPr id="50250" name="Rectangle 99">
              <a:extLst>
                <a:ext uri="{FF2B5EF4-FFF2-40B4-BE49-F238E27FC236}">
                  <a16:creationId xmlns:a16="http://schemas.microsoft.com/office/drawing/2014/main" id="{36C7CFAF-20E9-455D-B7B5-E365D9E2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690"/>
              <a:ext cx="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0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50251" name="Rectangle 100">
              <a:extLst>
                <a:ext uri="{FF2B5EF4-FFF2-40B4-BE49-F238E27FC236}">
                  <a16:creationId xmlns:a16="http://schemas.microsoft.com/office/drawing/2014/main" id="{508CD9CC-011B-4139-A4C2-7AD43007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913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0252" name="Rectangle 101">
              <a:extLst>
                <a:ext uri="{FF2B5EF4-FFF2-40B4-BE49-F238E27FC236}">
                  <a16:creationId xmlns:a16="http://schemas.microsoft.com/office/drawing/2014/main" id="{A843075D-DDEB-49F5-B2C9-CE54F3E0F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272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50253" name="Rectangle 102">
              <a:extLst>
                <a:ext uri="{FF2B5EF4-FFF2-40B4-BE49-F238E27FC236}">
                  <a16:creationId xmlns:a16="http://schemas.microsoft.com/office/drawing/2014/main" id="{FB8FD046-0DF6-435C-950C-DDCB0482E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2514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0254" name="Rectangle 103">
              <a:extLst>
                <a:ext uri="{FF2B5EF4-FFF2-40B4-BE49-F238E27FC236}">
                  <a16:creationId xmlns:a16="http://schemas.microsoft.com/office/drawing/2014/main" id="{82BAE630-968A-4CD0-9C37-2B26362FC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32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d</a:t>
              </a:r>
              <a:endParaRPr lang="en-US" altLang="cs-CZ" sz="1600"/>
            </a:p>
          </p:txBody>
        </p:sp>
        <p:sp>
          <p:nvSpPr>
            <p:cNvPr id="50255" name="Rectangle 104">
              <a:extLst>
                <a:ext uri="{FF2B5EF4-FFF2-40B4-BE49-F238E27FC236}">
                  <a16:creationId xmlns:a16="http://schemas.microsoft.com/office/drawing/2014/main" id="{9CDE0034-95AD-468F-B18F-C958521A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2606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7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</p:grpSp>
      <p:sp>
        <p:nvSpPr>
          <p:cNvPr id="50188" name="Rectangle 105">
            <a:extLst>
              <a:ext uri="{FF2B5EF4-FFF2-40B4-BE49-F238E27FC236}">
                <a16:creationId xmlns:a16="http://schemas.microsoft.com/office/drawing/2014/main" id="{22C51B02-BCB4-4DA2-9AB1-5320CAEE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8196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89" name="Rectangle 106">
            <a:extLst>
              <a:ext uri="{FF2B5EF4-FFF2-40B4-BE49-F238E27FC236}">
                <a16:creationId xmlns:a16="http://schemas.microsoft.com/office/drawing/2014/main" id="{9328D1B7-92B4-48B4-849F-AE754224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81965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90" name="Rectangle 107">
            <a:extLst>
              <a:ext uri="{FF2B5EF4-FFF2-40B4-BE49-F238E27FC236}">
                <a16:creationId xmlns:a16="http://schemas.microsoft.com/office/drawing/2014/main" id="{F37196DF-D81B-4B71-9CB3-E3EBC7F8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973763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endParaRPr lang="en-US" altLang="cs-CZ" sz="1600"/>
          </a:p>
        </p:txBody>
      </p:sp>
      <p:sp>
        <p:nvSpPr>
          <p:cNvPr id="50191" name="Rectangle 108">
            <a:extLst>
              <a:ext uri="{FF2B5EF4-FFF2-40B4-BE49-F238E27FC236}">
                <a16:creationId xmlns:a16="http://schemas.microsoft.com/office/drawing/2014/main" id="{6B479176-2678-4A4D-B43C-673E200E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5951538"/>
            <a:ext cx="106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cs-CZ" sz="1600"/>
          </a:p>
        </p:txBody>
      </p:sp>
      <p:sp>
        <p:nvSpPr>
          <p:cNvPr id="50192" name="Rectangle 109">
            <a:extLst>
              <a:ext uri="{FF2B5EF4-FFF2-40B4-BE49-F238E27FC236}">
                <a16:creationId xmlns:a16="http://schemas.microsoft.com/office/drawing/2014/main" id="{4BC2F0A6-4C1B-47B3-904B-451FCB36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9515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Symbol" panose="05050102010706020507" pitchFamily="18" charset="2"/>
              </a:rPr>
              <a:t>/</a:t>
            </a:r>
            <a:endParaRPr lang="en-US" altLang="cs-CZ" sz="1600"/>
          </a:p>
        </p:txBody>
      </p:sp>
      <p:sp>
        <p:nvSpPr>
          <p:cNvPr id="50193" name="Rectangle 110">
            <a:extLst>
              <a:ext uri="{FF2B5EF4-FFF2-40B4-BE49-F238E27FC236}">
                <a16:creationId xmlns:a16="http://schemas.microsoft.com/office/drawing/2014/main" id="{152DE32F-D2BA-41F7-B20A-94EB96BD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951538"/>
            <a:ext cx="106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altLang="cs-CZ" sz="1600"/>
          </a:p>
        </p:txBody>
      </p:sp>
      <p:sp>
        <p:nvSpPr>
          <p:cNvPr id="50194" name="Rectangle 111">
            <a:extLst>
              <a:ext uri="{FF2B5EF4-FFF2-40B4-BE49-F238E27FC236}">
                <a16:creationId xmlns:a16="http://schemas.microsoft.com/office/drawing/2014/main" id="{7EF27629-5E57-435F-87EA-25A5EE42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6061075"/>
            <a:ext cx="58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rgbClr val="000000"/>
                </a:solidFill>
              </a:rPr>
              <a:t>s</a:t>
            </a:r>
            <a:endParaRPr lang="en-US" altLang="cs-CZ" sz="1200"/>
          </a:p>
        </p:txBody>
      </p:sp>
      <p:sp>
        <p:nvSpPr>
          <p:cNvPr id="50195" name="Rectangle 112">
            <a:extLst>
              <a:ext uri="{FF2B5EF4-FFF2-40B4-BE49-F238E27FC236}">
                <a16:creationId xmlns:a16="http://schemas.microsoft.com/office/drawing/2014/main" id="{33E3DB91-2D5D-4A4B-9857-5BC41504B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5973763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600"/>
          </a:p>
        </p:txBody>
      </p:sp>
      <p:sp>
        <p:nvSpPr>
          <p:cNvPr id="50196" name="Rectangle 113">
            <a:extLst>
              <a:ext uri="{FF2B5EF4-FFF2-40B4-BE49-F238E27FC236}">
                <a16:creationId xmlns:a16="http://schemas.microsoft.com/office/drawing/2014/main" id="{1A1EDB1B-9FB3-4DEF-B396-E3506984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59388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i="1">
                <a:solidFill>
                  <a:srgbClr val="000000"/>
                </a:solidFill>
              </a:rPr>
              <a:t>b</a:t>
            </a:r>
            <a:endParaRPr lang="en-US" altLang="cs-CZ" sz="1200"/>
          </a:p>
        </p:txBody>
      </p:sp>
      <p:sp>
        <p:nvSpPr>
          <p:cNvPr id="50197" name="Rectangle 114">
            <a:extLst>
              <a:ext uri="{FF2B5EF4-FFF2-40B4-BE49-F238E27FC236}">
                <a16:creationId xmlns:a16="http://schemas.microsoft.com/office/drawing/2014/main" id="{892DEED2-319C-42E1-8F46-4C75001D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59737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198" name="Rectangle 115">
            <a:extLst>
              <a:ext uri="{FF2B5EF4-FFF2-40B4-BE49-F238E27FC236}">
                <a16:creationId xmlns:a16="http://schemas.microsoft.com/office/drawing/2014/main" id="{05E92F8F-405A-423B-A5BE-836B32EE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5973763"/>
            <a:ext cx="6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cs-CZ" sz="1600"/>
          </a:p>
        </p:txBody>
      </p:sp>
      <p:sp>
        <p:nvSpPr>
          <p:cNvPr id="50199" name="Rectangle 116">
            <a:extLst>
              <a:ext uri="{FF2B5EF4-FFF2-40B4-BE49-F238E27FC236}">
                <a16:creationId xmlns:a16="http://schemas.microsoft.com/office/drawing/2014/main" id="{83C8148A-045A-45C4-AB72-99D1A345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973763"/>
            <a:ext cx="648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 influence of relative tortuosity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–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fictive vertical curvature of capillaries</a:t>
            </a: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cs-CZ" sz="1600"/>
          </a:p>
        </p:txBody>
      </p:sp>
      <p:sp>
        <p:nvSpPr>
          <p:cNvPr id="50200" name="Rectangle 120">
            <a:extLst>
              <a:ext uri="{FF2B5EF4-FFF2-40B4-BE49-F238E27FC236}">
                <a16:creationId xmlns:a16="http://schemas.microsoft.com/office/drawing/2014/main" id="{E0A98F22-79AD-4232-A7E1-50E106B6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62087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600"/>
          </a:p>
        </p:txBody>
      </p:sp>
      <p:sp>
        <p:nvSpPr>
          <p:cNvPr id="50201" name="Text Box 121">
            <a:extLst>
              <a:ext uri="{FF2B5EF4-FFF2-40B4-BE49-F238E27FC236}">
                <a16:creationId xmlns:a16="http://schemas.microsoft.com/office/drawing/2014/main" id="{C28F9CB9-BE95-4403-8AB6-402598AF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98500"/>
            <a:ext cx="303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1" i="1">
                <a:solidFill>
                  <a:srgbClr val="A50021"/>
                </a:solidFill>
                <a:latin typeface="Arial" panose="020B0604020202020204" pitchFamily="34" charset="0"/>
              </a:rPr>
              <a:t>Methods used to estimate  </a:t>
            </a:r>
            <a:r>
              <a:rPr lang="en-US" altLang="cs-CZ" sz="1800" i="1">
                <a:solidFill>
                  <a:srgbClr val="A50021"/>
                </a:solidFill>
              </a:rPr>
              <a:t>K</a:t>
            </a:r>
            <a:r>
              <a:rPr lang="en-US" altLang="cs-CZ" sz="1800" i="1" baseline="-25000">
                <a:solidFill>
                  <a:srgbClr val="A50021"/>
                </a:solidFill>
              </a:rPr>
              <a:t>r</a:t>
            </a:r>
            <a:endParaRPr lang="en-US" altLang="cs-CZ" sz="1600" b="1" i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D473CC5-6EF9-4430-B59E-4B64F20F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6725"/>
            <a:ext cx="84582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>
                <a:solidFill>
                  <a:srgbClr val="0000FF"/>
                </a:solidFill>
                <a:latin typeface="Arial" panose="020B0604020202020204" pitchFamily="34" charset="0"/>
              </a:rPr>
              <a:t>ANALYTICAL EXPRESSION OF RETENTION CURVE</a:t>
            </a:r>
            <a:r>
              <a:rPr lang="cs-CZ" altLang="cs-CZ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cs-CZ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Measured points are fitted by a selected mathematical expression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Commonly used expressions: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>
                <a:solidFill>
                  <a:srgbClr val="0000FF"/>
                </a:solidFill>
                <a:latin typeface="Arial" panose="020B0604020202020204" pitchFamily="34" charset="0"/>
              </a:rPr>
              <a:t>Brooks and Corey (1964) </a:t>
            </a:r>
          </a:p>
          <a:p>
            <a:pPr lvl="2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/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Symbol" panose="05050102010706020507" pitchFamily="18" charset="2"/>
              </a:rPr>
              <a:t>l</a:t>
            </a:r>
            <a:r>
              <a:rPr lang="en-US" altLang="cs-CZ" sz="1600"/>
              <a:t>   </a:t>
            </a:r>
            <a:r>
              <a:rPr lang="en-US" altLang="cs-CZ" sz="1600">
                <a:latin typeface="Arial" panose="020B0604020202020204" pitchFamily="34" charset="0"/>
              </a:rPr>
              <a:t>a</a:t>
            </a:r>
            <a:r>
              <a:rPr lang="en-US" altLang="cs-CZ" sz="1600"/>
              <a:t>  </a:t>
            </a:r>
            <a:r>
              <a:rPr lang="en-US" altLang="cs-CZ" sz="1600" i="1"/>
              <a:t>H</a:t>
            </a:r>
            <a:r>
              <a:rPr lang="en-US" altLang="cs-CZ" sz="1600" i="1" baseline="-25000"/>
              <a:t>b</a:t>
            </a:r>
            <a:r>
              <a:rPr lang="en-US" altLang="cs-CZ" sz="1600"/>
              <a:t>   </a:t>
            </a:r>
            <a:r>
              <a:rPr lang="en-US" altLang="cs-CZ" sz="1600">
                <a:latin typeface="Arial" panose="020B0604020202020204" pitchFamily="34" charset="0"/>
              </a:rPr>
              <a:t>parameters</a:t>
            </a:r>
            <a:r>
              <a:rPr lang="en-US" altLang="cs-CZ" sz="1600"/>
              <a:t> (</a:t>
            </a:r>
            <a:r>
              <a:rPr lang="en-US" altLang="cs-CZ" sz="1600">
                <a:latin typeface="Symbol" panose="05050102010706020507" pitchFamily="18" charset="2"/>
              </a:rPr>
              <a:t>l - 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pore size distribution index</a:t>
            </a:r>
            <a:r>
              <a:rPr lang="en-US" altLang="cs-CZ" sz="1600"/>
              <a:t>,</a:t>
            </a:r>
            <a:r>
              <a:rPr lang="en-US" altLang="cs-CZ" sz="1600">
                <a:latin typeface="Symbol" panose="05050102010706020507" pitchFamily="18" charset="2"/>
              </a:rPr>
              <a:t> </a:t>
            </a:r>
            <a:r>
              <a:rPr lang="en-US" altLang="cs-CZ" sz="1600"/>
              <a:t> </a:t>
            </a:r>
            <a:r>
              <a:rPr lang="en-US" altLang="cs-CZ" sz="1600" i="1"/>
              <a:t>H</a:t>
            </a:r>
            <a:r>
              <a:rPr lang="en-US" altLang="cs-CZ" sz="1600" i="1" baseline="-25000"/>
              <a:t>b</a:t>
            </a:r>
            <a:r>
              <a:rPr lang="en-US" altLang="cs-CZ" sz="1600"/>
              <a:t> – 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bub</a:t>
            </a:r>
            <a:r>
              <a:rPr lang="cs-CZ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l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ing pressure</a:t>
            </a:r>
            <a:r>
              <a:rPr lang="en-US" altLang="cs-CZ" sz="1600">
                <a:latin typeface="Arial" panose="020B0604020202020204" pitchFamily="34" charset="0"/>
              </a:rPr>
              <a:t>)</a:t>
            </a:r>
            <a:r>
              <a:rPr lang="en-US" altLang="cs-CZ" sz="1600"/>
              <a:t>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Symbol" panose="05050102010706020507" pitchFamily="18" charset="2"/>
              </a:rPr>
              <a:t>q</a:t>
            </a:r>
            <a:r>
              <a:rPr lang="en-US" altLang="cs-CZ" sz="1600" i="1" baseline="-25000"/>
              <a:t>e</a:t>
            </a:r>
            <a:r>
              <a:rPr lang="en-US" altLang="cs-CZ" sz="1600"/>
              <a:t>  </a:t>
            </a:r>
            <a:r>
              <a:rPr lang="cs-CZ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efe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cs-CZ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tiv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e moisture content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Symbol" panose="05050102010706020507" pitchFamily="18" charset="2"/>
              </a:rPr>
              <a:t>q</a:t>
            </a:r>
            <a:r>
              <a:rPr lang="en-US" altLang="cs-CZ" sz="1600" i="1" baseline="-25000"/>
              <a:t>s</a:t>
            </a:r>
            <a:r>
              <a:rPr lang="en-US" altLang="cs-CZ" sz="1600"/>
              <a:t> 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saturated moisture content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Symbol" panose="05050102010706020507" pitchFamily="18" charset="2"/>
              </a:rPr>
              <a:t>q</a:t>
            </a:r>
            <a:r>
              <a:rPr lang="en-US" altLang="cs-CZ" sz="1600" i="1" baseline="-25000"/>
              <a:t>r</a:t>
            </a:r>
            <a:r>
              <a:rPr lang="en-US" altLang="cs-CZ" sz="1600"/>
              <a:t> </a:t>
            </a: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residual moisture content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28CE0896-8DD1-4EC2-8D6E-68F4699D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798763"/>
            <a:ext cx="25717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D0FF7D50-D232-45A1-A03E-CCD3D9FAC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237163"/>
          <a:ext cx="14478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5" imgW="825142" imgH="444307" progId="Equation.3">
                  <p:embed/>
                </p:oleObj>
              </mc:Choice>
              <mc:Fallback>
                <p:oleObj name="Equation" r:id="rId5" imgW="825142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237163"/>
                        <a:ext cx="14478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F463A4D-0F90-489B-829A-9E8BB64F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69342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  <a:latin typeface="Arial" panose="020B0604020202020204" pitchFamily="34" charset="0"/>
              </a:rPr>
              <a:t>van Genuchten (1978)</a:t>
            </a:r>
            <a:r>
              <a:rPr lang="en-US" altLang="cs-CZ" sz="16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/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/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/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cs-CZ" sz="1600"/>
              <a:t>	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Symbol" panose="05050102010706020507" pitchFamily="18" charset="2"/>
              </a:rPr>
              <a:t>a</a:t>
            </a:r>
            <a:r>
              <a:rPr lang="en-US" altLang="cs-CZ" sz="1800"/>
              <a:t>,  </a:t>
            </a:r>
            <a:r>
              <a:rPr lang="en-US" altLang="cs-CZ" sz="1800" i="1"/>
              <a:t>n</a:t>
            </a:r>
            <a:r>
              <a:rPr lang="en-US" altLang="cs-CZ" sz="1600"/>
              <a:t>   </a:t>
            </a:r>
            <a:r>
              <a:rPr lang="en-US" altLang="cs-CZ" sz="1600">
                <a:latin typeface="Arial" panose="020B0604020202020204" pitchFamily="34" charset="0"/>
              </a:rPr>
              <a:t>a</a:t>
            </a:r>
            <a:r>
              <a:rPr lang="en-US" altLang="cs-CZ" sz="1600"/>
              <a:t>   </a:t>
            </a:r>
            <a:r>
              <a:rPr lang="en-US" altLang="cs-CZ" sz="1800" i="1"/>
              <a:t>m</a:t>
            </a:r>
            <a:r>
              <a:rPr lang="en-US" altLang="cs-CZ" sz="1600"/>
              <a:t>     </a:t>
            </a:r>
            <a:r>
              <a:rPr lang="en-US" altLang="cs-CZ" sz="1600">
                <a:latin typeface="Arial" panose="020B0604020202020204" pitchFamily="34" charset="0"/>
              </a:rPr>
              <a:t>fitting parameters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usually</a:t>
            </a:r>
            <a:r>
              <a:rPr lang="cs-CZ" altLang="cs-CZ" sz="1600"/>
              <a:t> </a:t>
            </a:r>
            <a:r>
              <a:rPr lang="en-US" altLang="cs-CZ" sz="1800" i="1"/>
              <a:t>m</a:t>
            </a:r>
            <a:r>
              <a:rPr lang="en-US" altLang="cs-CZ" sz="1600"/>
              <a:t> </a:t>
            </a:r>
            <a:r>
              <a:rPr lang="cs-CZ" altLang="cs-CZ" sz="1600"/>
              <a:t> </a:t>
            </a:r>
            <a:r>
              <a:rPr lang="en-US" altLang="cs-CZ" sz="1600">
                <a:latin typeface="Arial" panose="020B0604020202020204" pitchFamily="34" charset="0"/>
              </a:rPr>
              <a:t>given as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/>
              <a:t> </a:t>
            </a:r>
            <a:r>
              <a:rPr lang="en-US" altLang="cs-CZ" sz="1800" i="1"/>
              <a:t>m</a:t>
            </a:r>
            <a:r>
              <a:rPr lang="en-US" altLang="cs-CZ" sz="1800"/>
              <a:t> = 1-1/</a:t>
            </a:r>
            <a:r>
              <a:rPr lang="en-US" altLang="cs-CZ" sz="1800" i="1"/>
              <a:t>n</a:t>
            </a:r>
            <a:r>
              <a:rPr lang="en-US" altLang="cs-CZ" sz="1600"/>
              <a:t>,</a:t>
            </a:r>
            <a:r>
              <a:rPr lang="en-US" altLang="cs-CZ" sz="1600">
                <a:latin typeface="Arial" panose="020B0604020202020204" pitchFamily="34" charset="0"/>
              </a:rPr>
              <a:t>         parameter</a:t>
            </a:r>
            <a:r>
              <a:rPr lang="en-US" altLang="cs-CZ" sz="1600"/>
              <a:t>  </a:t>
            </a:r>
            <a:r>
              <a:rPr lang="en-US" altLang="cs-CZ" sz="1800" i="1"/>
              <a:t>n </a:t>
            </a:r>
            <a:r>
              <a:rPr lang="en-US" altLang="cs-CZ" sz="1600" i="1"/>
              <a:t> </a:t>
            </a:r>
            <a:r>
              <a:rPr lang="en-US" altLang="cs-CZ" sz="1600" b="1">
                <a:latin typeface="Arial" panose="020B0604020202020204" pitchFamily="34" charset="0"/>
              </a:rPr>
              <a:t>then</a:t>
            </a:r>
            <a:r>
              <a:rPr lang="cs-CZ" altLang="cs-CZ" sz="1600" b="1">
                <a:latin typeface="Arial" panose="020B0604020202020204" pitchFamily="34" charset="0"/>
              </a:rPr>
              <a:t> </a:t>
            </a:r>
            <a:r>
              <a:rPr lang="en-US" altLang="cs-CZ" sz="1600"/>
              <a:t> &gt; </a:t>
            </a:r>
            <a:r>
              <a:rPr lang="en-US" altLang="cs-CZ" sz="1800"/>
              <a:t>1</a:t>
            </a:r>
            <a:endParaRPr lang="en-US" altLang="cs-CZ" sz="1600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B04E4999-4F0A-4DEA-8ED6-3E481A8B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124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51CB7EDD-F2EC-44B7-9F36-114BCA3A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29200"/>
            <a:ext cx="838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Often</a:t>
            </a:r>
            <a:r>
              <a:rPr lang="en-US" altLang="cs-CZ" sz="16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terms</a:t>
            </a:r>
            <a:r>
              <a:rPr lang="en-US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ef</a:t>
            </a:r>
            <a:r>
              <a:rPr lang="en-US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cs-CZ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r>
              <a:rPr lang="en-US" altLang="cs-CZ" sz="1600" i="1">
                <a:solidFill>
                  <a:srgbClr val="0000FF"/>
                </a:solidFill>
                <a:latin typeface="Arial" panose="020B0604020202020204" pitchFamily="34" charset="0"/>
              </a:rPr>
              <a:t>ctive saturation</a:t>
            </a:r>
            <a:r>
              <a:rPr lang="cs-CZ" altLang="cs-CZ" sz="1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800" i="1"/>
              <a:t>S</a:t>
            </a:r>
            <a:r>
              <a:rPr lang="en-US" altLang="cs-CZ" sz="1800"/>
              <a:t> </a:t>
            </a:r>
            <a:r>
              <a:rPr lang="en-US" altLang="cs-CZ" sz="1600">
                <a:latin typeface="Arial" panose="020B0604020202020204" pitchFamily="34" charset="0"/>
              </a:rPr>
              <a:t>or </a:t>
            </a:r>
            <a:r>
              <a:rPr lang="en-US" altLang="cs-CZ" sz="1800" i="1"/>
              <a:t>S</a:t>
            </a:r>
            <a:r>
              <a:rPr lang="en-US" altLang="cs-CZ" sz="1800" i="1" baseline="-25000"/>
              <a:t>e</a:t>
            </a:r>
            <a:r>
              <a:rPr lang="en-US" altLang="cs-CZ" sz="1800" baseline="-25000"/>
              <a:t> 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are used instead of</a:t>
            </a:r>
            <a:r>
              <a:rPr lang="en-US" altLang="cs-CZ" sz="1800"/>
              <a:t> </a:t>
            </a:r>
            <a:r>
              <a:rPr lang="en-US" altLang="cs-CZ" sz="1800" i="1">
                <a:latin typeface="Symbol" panose="05050102010706020507" pitchFamily="18" charset="2"/>
              </a:rPr>
              <a:t>q</a:t>
            </a:r>
            <a:r>
              <a:rPr lang="en-US" altLang="cs-CZ" sz="1800" baseline="-25000"/>
              <a:t> </a:t>
            </a:r>
            <a:r>
              <a:rPr lang="en-US" altLang="cs-CZ" sz="1800"/>
              <a:t> </a:t>
            </a: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5BE8EA70-31D7-4662-B62C-3BBB5B2A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76250"/>
            <a:ext cx="279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chemeClr val="accent2"/>
                </a:solidFill>
                <a:latin typeface="Arial" panose="020B0604020202020204" pitchFamily="34" charset="0"/>
              </a:rPr>
              <a:t>Fitted analytical curves</a:t>
            </a:r>
          </a:p>
        </p:txBody>
      </p:sp>
      <p:grpSp>
        <p:nvGrpSpPr>
          <p:cNvPr id="56323" name="Group 7">
            <a:extLst>
              <a:ext uri="{FF2B5EF4-FFF2-40B4-BE49-F238E27FC236}">
                <a16:creationId xmlns:a16="http://schemas.microsoft.com/office/drawing/2014/main" id="{1E37DC71-052B-4341-ABE1-15E3389A33E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89038"/>
            <a:ext cx="7343775" cy="4976812"/>
            <a:chOff x="900684" y="1189444"/>
            <a:chExt cx="7342632" cy="4975860"/>
          </a:xfrm>
        </p:grpSpPr>
        <p:pic>
          <p:nvPicPr>
            <p:cNvPr id="56324" name="Picture 2">
              <a:extLst>
                <a:ext uri="{FF2B5EF4-FFF2-40B4-BE49-F238E27FC236}">
                  <a16:creationId xmlns:a16="http://schemas.microsoft.com/office/drawing/2014/main" id="{D9CA18D2-D82F-4E78-9136-26F84009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84" y="1189444"/>
              <a:ext cx="7342632" cy="497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TextBox 3">
              <a:extLst>
                <a:ext uri="{FF2B5EF4-FFF2-40B4-BE49-F238E27FC236}">
                  <a16:creationId xmlns:a16="http://schemas.microsoft.com/office/drawing/2014/main" id="{CA505AD0-B13F-42D0-9573-4A6959198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955" y="3821390"/>
              <a:ext cx="15872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measured points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C2F6559-2ED7-4123-87AA-1E1B10DD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68438"/>
            <a:ext cx="7162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eaLnBrk="1" hangingPunct="1">
              <a:spcBef>
                <a:spcPct val="50000"/>
              </a:spcBef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Relative hydraulic conductivity by Brooks and Corey 	</a:t>
            </a: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where </a:t>
            </a:r>
            <a:r>
              <a:rPr lang="en-US" altLang="cs-CZ" sz="1800" i="1"/>
              <a:t>a</a:t>
            </a:r>
            <a:r>
              <a:rPr lang="en-US" altLang="cs-CZ" sz="1600"/>
              <a:t> </a:t>
            </a:r>
            <a:r>
              <a:rPr lang="en-US" altLang="cs-CZ" sz="1600">
                <a:latin typeface="Arial" panose="020B0604020202020204" pitchFamily="34" charset="0"/>
              </a:rPr>
              <a:t>and</a:t>
            </a:r>
            <a:r>
              <a:rPr lang="en-US" altLang="cs-CZ" sz="1600"/>
              <a:t> </a:t>
            </a:r>
            <a:r>
              <a:rPr lang="en-US" altLang="cs-CZ" sz="1800" i="1"/>
              <a:t>b</a:t>
            </a:r>
            <a:r>
              <a:rPr lang="en-US" altLang="cs-CZ" sz="1600"/>
              <a:t> </a:t>
            </a:r>
            <a:r>
              <a:rPr lang="en-US" altLang="cs-CZ" sz="1600">
                <a:latin typeface="Arial" panose="020B0604020202020204" pitchFamily="34" charset="0"/>
              </a:rPr>
              <a:t>of Burdine’s capillary model</a:t>
            </a:r>
            <a:r>
              <a:rPr lang="en-US" altLang="cs-CZ" sz="1600"/>
              <a:t> </a:t>
            </a:r>
            <a:r>
              <a:rPr lang="en-US" altLang="cs-CZ" sz="1800" i="1"/>
              <a:t>a </a:t>
            </a:r>
            <a:r>
              <a:rPr lang="en-US" altLang="cs-CZ" sz="1800"/>
              <a:t>= 2</a:t>
            </a:r>
            <a:r>
              <a:rPr lang="en-US" altLang="cs-CZ" sz="1600"/>
              <a:t> </a:t>
            </a:r>
            <a:r>
              <a:rPr lang="cs-CZ" altLang="cs-CZ" sz="1600"/>
              <a:t>  </a:t>
            </a:r>
            <a:r>
              <a:rPr lang="en-US" altLang="cs-CZ" sz="1600">
                <a:latin typeface="Arial" panose="020B0604020202020204" pitchFamily="34" charset="0"/>
              </a:rPr>
              <a:t>and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/>
              <a:t> </a:t>
            </a:r>
            <a:r>
              <a:rPr lang="en-US" altLang="cs-CZ" sz="1800" i="1"/>
              <a:t>b </a:t>
            </a:r>
            <a:r>
              <a:rPr lang="en-US" altLang="cs-CZ" sz="1800"/>
              <a:t>= 3</a:t>
            </a:r>
            <a:r>
              <a:rPr lang="en-US" altLang="cs-CZ" sz="1600"/>
              <a:t>,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of Mualem’s capillary model</a:t>
            </a:r>
            <a:r>
              <a:rPr lang="en-US" altLang="cs-CZ" sz="1600"/>
              <a:t>  </a:t>
            </a:r>
            <a:r>
              <a:rPr lang="en-US" altLang="cs-CZ" sz="1800" i="1"/>
              <a:t>a </a:t>
            </a:r>
            <a:r>
              <a:rPr lang="en-US" altLang="cs-CZ" sz="1800"/>
              <a:t>= 2</a:t>
            </a:r>
            <a:r>
              <a:rPr lang="en-US" altLang="cs-CZ" sz="1600"/>
              <a:t> </a:t>
            </a:r>
            <a:r>
              <a:rPr lang="cs-CZ" altLang="cs-CZ" sz="1600"/>
              <a:t>   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/>
              <a:t> </a:t>
            </a:r>
            <a:r>
              <a:rPr lang="en-US" altLang="cs-CZ" sz="1800" i="1"/>
              <a:t>b </a:t>
            </a:r>
            <a:r>
              <a:rPr lang="en-US" altLang="cs-CZ" sz="1800"/>
              <a:t>= 2.5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F0776A34-8D4E-4D68-B0CC-3BDFB44D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060450"/>
            <a:ext cx="590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00FF"/>
                </a:solidFill>
                <a:latin typeface="Arial" panose="020B0604020202020204" pitchFamily="34" charset="0"/>
              </a:rPr>
              <a:t>Estimate of hydraulic conductivity function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DE4A2D54-90C4-419E-8456-E9650D05DE1B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2724150"/>
            <a:ext cx="5780087" cy="1404938"/>
            <a:chOff x="891" y="1559"/>
            <a:chExt cx="3641" cy="885"/>
          </a:xfrm>
        </p:grpSpPr>
        <p:sp>
          <p:nvSpPr>
            <p:cNvPr id="58373" name="Rectangle 5">
              <a:extLst>
                <a:ext uri="{FF2B5EF4-FFF2-40B4-BE49-F238E27FC236}">
                  <a16:creationId xmlns:a16="http://schemas.microsoft.com/office/drawing/2014/main" id="{C33B28A7-3A18-478E-9847-6E0927627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183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500">
                  <a:solidFill>
                    <a:srgbClr val="000000"/>
                  </a:solidFill>
                  <a:latin typeface="Symbol" panose="05050102010706020507" pitchFamily="18" charset="2"/>
                </a:rPr>
                <a:t>(</a:t>
              </a:r>
              <a:endParaRPr lang="en-US" altLang="cs-CZ" sz="1600"/>
            </a:p>
          </p:txBody>
        </p:sp>
        <p:sp>
          <p:nvSpPr>
            <p:cNvPr id="58374" name="Rectangle 6">
              <a:extLst>
                <a:ext uri="{FF2B5EF4-FFF2-40B4-BE49-F238E27FC236}">
                  <a16:creationId xmlns:a16="http://schemas.microsoft.com/office/drawing/2014/main" id="{26D5AB83-83C0-4C17-B7AF-D2A5F2DF9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1836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50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en-US" altLang="cs-CZ" sz="1600"/>
            </a:p>
          </p:txBody>
        </p:sp>
        <p:sp>
          <p:nvSpPr>
            <p:cNvPr id="58375" name="Line 7">
              <a:extLst>
                <a:ext uri="{FF2B5EF4-FFF2-40B4-BE49-F238E27FC236}">
                  <a16:creationId xmlns:a16="http://schemas.microsoft.com/office/drawing/2014/main" id="{D77A6F7E-2CE3-4E34-BB10-FA67F7374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5" y="1800"/>
              <a:ext cx="2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Rectangle 8">
              <a:extLst>
                <a:ext uri="{FF2B5EF4-FFF2-40B4-BE49-F238E27FC236}">
                  <a16:creationId xmlns:a16="http://schemas.microsoft.com/office/drawing/2014/main" id="{FCCD396F-523D-4B59-B619-7F8BC04D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1880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cs-CZ" sz="1600"/>
            </a:p>
          </p:txBody>
        </p:sp>
        <p:sp>
          <p:nvSpPr>
            <p:cNvPr id="58377" name="Rectangle 9">
              <a:extLst>
                <a:ext uri="{FF2B5EF4-FFF2-40B4-BE49-F238E27FC236}">
                  <a16:creationId xmlns:a16="http://schemas.microsoft.com/office/drawing/2014/main" id="{286B3D00-4EA9-4983-968F-CDA1066A4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880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cs-CZ" sz="1600"/>
            </a:p>
          </p:txBody>
        </p:sp>
        <p:sp>
          <p:nvSpPr>
            <p:cNvPr id="58378" name="Rectangle 10">
              <a:extLst>
                <a:ext uri="{FF2B5EF4-FFF2-40B4-BE49-F238E27FC236}">
                  <a16:creationId xmlns:a16="http://schemas.microsoft.com/office/drawing/2014/main" id="{6C1788D7-5DF4-4223-B6AF-684A5DCA5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563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cs-CZ" sz="1600"/>
            </a:p>
          </p:txBody>
        </p:sp>
        <p:sp>
          <p:nvSpPr>
            <p:cNvPr id="58379" name="Rectangle 11">
              <a:extLst>
                <a:ext uri="{FF2B5EF4-FFF2-40B4-BE49-F238E27FC236}">
                  <a16:creationId xmlns:a16="http://schemas.microsoft.com/office/drawing/2014/main" id="{40F5ED2F-C8A1-4C0D-9FFE-3F2642069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1563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cs-CZ" sz="1600"/>
            </a:p>
          </p:txBody>
        </p:sp>
        <p:sp>
          <p:nvSpPr>
            <p:cNvPr id="58380" name="Rectangle 12">
              <a:extLst>
                <a:ext uri="{FF2B5EF4-FFF2-40B4-BE49-F238E27FC236}">
                  <a16:creationId xmlns:a16="http://schemas.microsoft.com/office/drawing/2014/main" id="{7FAA97DD-F7E6-43A7-845C-129DEBCC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884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8381" name="Rectangle 13">
              <a:extLst>
                <a:ext uri="{FF2B5EF4-FFF2-40B4-BE49-F238E27FC236}">
                  <a16:creationId xmlns:a16="http://schemas.microsoft.com/office/drawing/2014/main" id="{1AB01B9F-DD68-4BBD-A17C-F7741DA9C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88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58382" name="Rectangle 14">
              <a:extLst>
                <a:ext uri="{FF2B5EF4-FFF2-40B4-BE49-F238E27FC236}">
                  <a16:creationId xmlns:a16="http://schemas.microsoft.com/office/drawing/2014/main" id="{0494731B-4DFC-43C8-83E1-A4EEB291F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1884"/>
              <a:ext cx="7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cs-CZ" sz="1600"/>
            </a:p>
          </p:txBody>
        </p:sp>
        <p:sp>
          <p:nvSpPr>
            <p:cNvPr id="58383" name="Rectangle 15">
              <a:extLst>
                <a:ext uri="{FF2B5EF4-FFF2-40B4-BE49-F238E27FC236}">
                  <a16:creationId xmlns:a16="http://schemas.microsoft.com/office/drawing/2014/main" id="{C35FA136-0D32-4FB9-B329-EE3EC67C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197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1600"/>
            </a:p>
          </p:txBody>
        </p:sp>
        <p:sp>
          <p:nvSpPr>
            <p:cNvPr id="58384" name="Rectangle 16">
              <a:extLst>
                <a:ext uri="{FF2B5EF4-FFF2-40B4-BE49-F238E27FC236}">
                  <a16:creationId xmlns:a16="http://schemas.microsoft.com/office/drawing/2014/main" id="{DA55B2ED-411D-4D1F-A563-47DE68FE1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054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1600"/>
            </a:p>
          </p:txBody>
        </p:sp>
        <p:sp>
          <p:nvSpPr>
            <p:cNvPr id="58385" name="Rectangle 17">
              <a:extLst>
                <a:ext uri="{FF2B5EF4-FFF2-40B4-BE49-F238E27FC236}">
                  <a16:creationId xmlns:a16="http://schemas.microsoft.com/office/drawing/2014/main" id="{09B13C8B-6EC2-471F-8A60-DB655ADC9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262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cs-CZ" sz="1600"/>
            </a:p>
          </p:txBody>
        </p:sp>
        <p:sp>
          <p:nvSpPr>
            <p:cNvPr id="58386" name="Rectangle 18">
              <a:extLst>
                <a:ext uri="{FF2B5EF4-FFF2-40B4-BE49-F238E27FC236}">
                  <a16:creationId xmlns:a16="http://schemas.microsoft.com/office/drawing/2014/main" id="{A0C30FD2-50B4-470E-86F6-FA4B933A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798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1600"/>
            </a:p>
          </p:txBody>
        </p:sp>
        <p:sp>
          <p:nvSpPr>
            <p:cNvPr id="58387" name="Rectangle 19">
              <a:extLst>
                <a:ext uri="{FF2B5EF4-FFF2-40B4-BE49-F238E27FC236}">
                  <a16:creationId xmlns:a16="http://schemas.microsoft.com/office/drawing/2014/main" id="{D5A136D0-71D6-40D4-BDCF-5106587D8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702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ï</a:t>
              </a:r>
              <a:endParaRPr lang="en-US" altLang="cs-CZ" sz="1600"/>
            </a:p>
          </p:txBody>
        </p:sp>
        <p:sp>
          <p:nvSpPr>
            <p:cNvPr id="58388" name="Rectangle 20">
              <a:extLst>
                <a:ext uri="{FF2B5EF4-FFF2-40B4-BE49-F238E27FC236}">
                  <a16:creationId xmlns:a16="http://schemas.microsoft.com/office/drawing/2014/main" id="{AAEF24B6-E0FA-4F44-92AE-CA614196C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910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í</a:t>
              </a:r>
              <a:endParaRPr lang="en-US" altLang="cs-CZ" sz="1600"/>
            </a:p>
          </p:txBody>
        </p:sp>
        <p:sp>
          <p:nvSpPr>
            <p:cNvPr id="58389" name="Rectangle 21">
              <a:extLst>
                <a:ext uri="{FF2B5EF4-FFF2-40B4-BE49-F238E27FC236}">
                  <a16:creationId xmlns:a16="http://schemas.microsoft.com/office/drawing/2014/main" id="{FF9F0799-9C7F-49A5-80F2-E3D12792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559"/>
              <a:ext cx="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ì</a:t>
              </a:r>
              <a:endParaRPr lang="en-US" altLang="cs-CZ" sz="1600"/>
            </a:p>
          </p:txBody>
        </p:sp>
        <p:sp>
          <p:nvSpPr>
            <p:cNvPr id="58390" name="Rectangle 22">
              <a:extLst>
                <a:ext uri="{FF2B5EF4-FFF2-40B4-BE49-F238E27FC236}">
                  <a16:creationId xmlns:a16="http://schemas.microsoft.com/office/drawing/2014/main" id="{6E0F4CF5-BB1D-4F48-808F-6BC4B5E1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112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³</a:t>
              </a:r>
              <a:endParaRPr lang="en-US" altLang="cs-CZ" sz="1600"/>
            </a:p>
          </p:txBody>
        </p:sp>
        <p:sp>
          <p:nvSpPr>
            <p:cNvPr id="58391" name="Rectangle 23">
              <a:extLst>
                <a:ext uri="{FF2B5EF4-FFF2-40B4-BE49-F238E27FC236}">
                  <a16:creationId xmlns:a16="http://schemas.microsoft.com/office/drawing/2014/main" id="{E79CA7D6-B5B9-4D64-99EC-E1A24305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1687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&lt;</a:t>
              </a:r>
              <a:endParaRPr lang="en-US" altLang="cs-CZ" sz="1600"/>
            </a:p>
          </p:txBody>
        </p:sp>
        <p:sp>
          <p:nvSpPr>
            <p:cNvPr id="58392" name="Rectangle 24">
              <a:extLst>
                <a:ext uri="{FF2B5EF4-FFF2-40B4-BE49-F238E27FC236}">
                  <a16:creationId xmlns:a16="http://schemas.microsoft.com/office/drawing/2014/main" id="{EC4D781B-C5A1-4407-A5DF-38C92DD0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697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cs-CZ" sz="1600"/>
            </a:p>
          </p:txBody>
        </p:sp>
        <p:sp>
          <p:nvSpPr>
            <p:cNvPr id="58393" name="Rectangle 25">
              <a:extLst>
                <a:ext uri="{FF2B5EF4-FFF2-40B4-BE49-F238E27FC236}">
                  <a16:creationId xmlns:a16="http://schemas.microsoft.com/office/drawing/2014/main" id="{C9283865-210D-435F-9F6E-71D2B0619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824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cs-CZ" sz="1600"/>
            </a:p>
          </p:txBody>
        </p:sp>
        <p:sp>
          <p:nvSpPr>
            <p:cNvPr id="58394" name="Rectangle 26">
              <a:extLst>
                <a:ext uri="{FF2B5EF4-FFF2-40B4-BE49-F238E27FC236}">
                  <a16:creationId xmlns:a16="http://schemas.microsoft.com/office/drawing/2014/main" id="{A1CD7839-0D13-4690-A9FB-D9B5EBE2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601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cs-CZ" sz="1600"/>
            </a:p>
          </p:txBody>
        </p:sp>
        <p:sp>
          <p:nvSpPr>
            <p:cNvPr id="58395" name="Rectangle 27">
              <a:extLst>
                <a:ext uri="{FF2B5EF4-FFF2-40B4-BE49-F238E27FC236}">
                  <a16:creationId xmlns:a16="http://schemas.microsoft.com/office/drawing/2014/main" id="{8DEF2799-C581-40C9-B909-30FC2AB6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697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cs-CZ" sz="1600"/>
            </a:p>
          </p:txBody>
        </p:sp>
        <p:sp>
          <p:nvSpPr>
            <p:cNvPr id="58396" name="Rectangle 28">
              <a:extLst>
                <a:ext uri="{FF2B5EF4-FFF2-40B4-BE49-F238E27FC236}">
                  <a16:creationId xmlns:a16="http://schemas.microsoft.com/office/drawing/2014/main" id="{F474805E-A1AF-4F70-B4FF-8D580CA02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824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cs-CZ" sz="1600"/>
            </a:p>
          </p:txBody>
        </p:sp>
        <p:sp>
          <p:nvSpPr>
            <p:cNvPr id="58397" name="Rectangle 29">
              <a:extLst>
                <a:ext uri="{FF2B5EF4-FFF2-40B4-BE49-F238E27FC236}">
                  <a16:creationId xmlns:a16="http://schemas.microsoft.com/office/drawing/2014/main" id="{2CAA4795-8884-461B-BB3D-00104F35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601"/>
              <a:ext cx="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cs-CZ" sz="1600"/>
            </a:p>
          </p:txBody>
        </p:sp>
        <p:sp>
          <p:nvSpPr>
            <p:cNvPr id="58398" name="Rectangle 30">
              <a:extLst>
                <a:ext uri="{FF2B5EF4-FFF2-40B4-BE49-F238E27FC236}">
                  <a16:creationId xmlns:a16="http://schemas.microsoft.com/office/drawing/2014/main" id="{81445677-1488-4AA9-9B1D-AC9886E05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88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cs-CZ" sz="1600"/>
            </a:p>
          </p:txBody>
        </p:sp>
        <p:sp>
          <p:nvSpPr>
            <p:cNvPr id="58399" name="Rectangle 31">
              <a:extLst>
                <a:ext uri="{FF2B5EF4-FFF2-40B4-BE49-F238E27FC236}">
                  <a16:creationId xmlns:a16="http://schemas.microsoft.com/office/drawing/2014/main" id="{28630029-651B-4787-8C44-9D246B04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1890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>
                  <a:solidFill>
                    <a:srgbClr val="000000"/>
                  </a:solidFill>
                </a:rPr>
                <a:t>/</a:t>
              </a:r>
              <a:endParaRPr lang="en-US" altLang="cs-CZ" sz="1600"/>
            </a:p>
          </p:txBody>
        </p:sp>
        <p:sp>
          <p:nvSpPr>
            <p:cNvPr id="58400" name="Rectangle 32">
              <a:extLst>
                <a:ext uri="{FF2B5EF4-FFF2-40B4-BE49-F238E27FC236}">
                  <a16:creationId xmlns:a16="http://schemas.microsoft.com/office/drawing/2014/main" id="{840F76AB-686C-4E13-8E44-B4985E396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190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)</a:t>
              </a:r>
              <a:endParaRPr lang="en-US" altLang="cs-CZ" sz="1600"/>
            </a:p>
          </p:txBody>
        </p:sp>
        <p:sp>
          <p:nvSpPr>
            <p:cNvPr id="58401" name="Rectangle 33">
              <a:extLst>
                <a:ext uri="{FF2B5EF4-FFF2-40B4-BE49-F238E27FC236}">
                  <a16:creationId xmlns:a16="http://schemas.microsoft.com/office/drawing/2014/main" id="{6444898A-18ED-45C2-8564-9D13D21E6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1902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(</a:t>
              </a:r>
              <a:endParaRPr lang="en-US" altLang="cs-CZ" sz="1600"/>
            </a:p>
          </p:txBody>
        </p:sp>
        <p:sp>
          <p:nvSpPr>
            <p:cNvPr id="58402" name="Rectangle 34">
              <a:extLst>
                <a:ext uri="{FF2B5EF4-FFF2-40B4-BE49-F238E27FC236}">
                  <a16:creationId xmlns:a16="http://schemas.microsoft.com/office/drawing/2014/main" id="{604CF864-3E17-4E71-8038-1B5EEB9C8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190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600">
                  <a:solidFill>
                    <a:srgbClr val="000000"/>
                  </a:solidFill>
                  <a:latin typeface="Arial" panose="020B0604020202020204" pitchFamily="34" charset="0"/>
                </a:rPr>
                <a:t>or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58403" name="Rectangle 35">
              <a:extLst>
                <a:ext uri="{FF2B5EF4-FFF2-40B4-BE49-F238E27FC236}">
                  <a16:creationId xmlns:a16="http://schemas.microsoft.com/office/drawing/2014/main" id="{57D9F53C-A150-4EBF-BE43-1354A848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2130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>
                  <a:solidFill>
                    <a:srgbClr val="000000"/>
                  </a:solidFill>
                </a:rPr>
                <a:t>1</a:t>
              </a:r>
              <a:endParaRPr lang="en-US" altLang="cs-CZ" sz="1600"/>
            </a:p>
          </p:txBody>
        </p:sp>
        <p:sp>
          <p:nvSpPr>
            <p:cNvPr id="58404" name="Rectangle 36">
              <a:extLst>
                <a:ext uri="{FF2B5EF4-FFF2-40B4-BE49-F238E27FC236}">
                  <a16:creationId xmlns:a16="http://schemas.microsoft.com/office/drawing/2014/main" id="{18313E3F-6F8E-4633-A0AB-EE1265FB6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189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58405" name="Rectangle 37">
              <a:extLst>
                <a:ext uri="{FF2B5EF4-FFF2-40B4-BE49-F238E27FC236}">
                  <a16:creationId xmlns:a16="http://schemas.microsoft.com/office/drawing/2014/main" id="{87AB0812-D52F-40ED-8041-14A4615B3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89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b</a:t>
              </a:r>
              <a:endParaRPr lang="en-US" altLang="cs-CZ" sz="1600"/>
            </a:p>
          </p:txBody>
        </p:sp>
        <p:sp>
          <p:nvSpPr>
            <p:cNvPr id="58406" name="Rectangle 38">
              <a:extLst>
                <a:ext uri="{FF2B5EF4-FFF2-40B4-BE49-F238E27FC236}">
                  <a16:creationId xmlns:a16="http://schemas.microsoft.com/office/drawing/2014/main" id="{5A33484F-A573-47D1-89B8-CC5AE58C4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995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e</a:t>
              </a:r>
              <a:endParaRPr lang="en-US" altLang="cs-CZ" sz="1600"/>
            </a:p>
          </p:txBody>
        </p:sp>
        <p:sp>
          <p:nvSpPr>
            <p:cNvPr id="58407" name="Rectangle 39">
              <a:extLst>
                <a:ext uri="{FF2B5EF4-FFF2-40B4-BE49-F238E27FC236}">
                  <a16:creationId xmlns:a16="http://schemas.microsoft.com/office/drawing/2014/main" id="{A0C84159-3CFE-4C4C-AE1E-4B6A67C0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1995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e</a:t>
              </a:r>
              <a:endParaRPr lang="en-US" altLang="cs-CZ" sz="1600"/>
            </a:p>
          </p:txBody>
        </p:sp>
        <p:sp>
          <p:nvSpPr>
            <p:cNvPr id="58408" name="Rectangle 40">
              <a:extLst>
                <a:ext uri="{FF2B5EF4-FFF2-40B4-BE49-F238E27FC236}">
                  <a16:creationId xmlns:a16="http://schemas.microsoft.com/office/drawing/2014/main" id="{46DD70B7-09A8-4DAE-A6CD-A53E75E2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1995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58409" name="Rectangle 41">
              <a:extLst>
                <a:ext uri="{FF2B5EF4-FFF2-40B4-BE49-F238E27FC236}">
                  <a16:creationId xmlns:a16="http://schemas.microsoft.com/office/drawing/2014/main" id="{C698E597-85F9-4C55-99FE-5D3F9BE8F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22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b</a:t>
              </a:r>
              <a:endParaRPr lang="en-US" altLang="cs-CZ" sz="1600"/>
            </a:p>
          </p:txBody>
        </p:sp>
        <p:sp>
          <p:nvSpPr>
            <p:cNvPr id="58410" name="Rectangle 42">
              <a:extLst>
                <a:ext uri="{FF2B5EF4-FFF2-40B4-BE49-F238E27FC236}">
                  <a16:creationId xmlns:a16="http://schemas.microsoft.com/office/drawing/2014/main" id="{B1074974-A773-4730-9990-85AD8511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79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b</a:t>
              </a:r>
              <a:endParaRPr lang="en-US" altLang="cs-CZ" sz="1600"/>
            </a:p>
          </p:txBody>
        </p:sp>
        <p:sp>
          <p:nvSpPr>
            <p:cNvPr id="58411" name="Rectangle 43">
              <a:extLst>
                <a:ext uri="{FF2B5EF4-FFF2-40B4-BE49-F238E27FC236}">
                  <a16:creationId xmlns:a16="http://schemas.microsoft.com/office/drawing/2014/main" id="{8E1C3F9C-6700-4536-A44F-F3A7B2AA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157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b</a:t>
              </a:r>
              <a:endParaRPr lang="en-US" altLang="cs-CZ" sz="1600"/>
            </a:p>
          </p:txBody>
        </p:sp>
        <p:sp>
          <p:nvSpPr>
            <p:cNvPr id="58412" name="Rectangle 44">
              <a:extLst>
                <a:ext uri="{FF2B5EF4-FFF2-40B4-BE49-F238E27FC236}">
                  <a16:creationId xmlns:a16="http://schemas.microsoft.com/office/drawing/2014/main" id="{33197675-81B5-46C6-9206-258F38FF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57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a</a:t>
              </a:r>
              <a:endParaRPr lang="en-US" altLang="cs-CZ" sz="1600"/>
            </a:p>
          </p:txBody>
        </p:sp>
        <p:sp>
          <p:nvSpPr>
            <p:cNvPr id="58413" name="Rectangle 45">
              <a:extLst>
                <a:ext uri="{FF2B5EF4-FFF2-40B4-BE49-F238E27FC236}">
                  <a16:creationId xmlns:a16="http://schemas.microsoft.com/office/drawing/2014/main" id="{596660F6-03F1-414B-A9E3-C50BAF3A5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701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b</a:t>
              </a:r>
              <a:endParaRPr lang="en-US" altLang="cs-CZ" sz="1600"/>
            </a:p>
          </p:txBody>
        </p:sp>
        <p:sp>
          <p:nvSpPr>
            <p:cNvPr id="58414" name="Rectangle 46">
              <a:extLst>
                <a:ext uri="{FF2B5EF4-FFF2-40B4-BE49-F238E27FC236}">
                  <a16:creationId xmlns:a16="http://schemas.microsoft.com/office/drawing/2014/main" id="{638424F2-D791-4FA0-83E4-F2D9865B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995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100" i="1">
                  <a:solidFill>
                    <a:srgbClr val="000000"/>
                  </a:solidFill>
                </a:rPr>
                <a:t>r</a:t>
              </a:r>
              <a:endParaRPr lang="en-US" altLang="cs-CZ" sz="1600"/>
            </a:p>
          </p:txBody>
        </p:sp>
        <p:sp>
          <p:nvSpPr>
            <p:cNvPr id="58415" name="Rectangle 47">
              <a:extLst>
                <a:ext uri="{FF2B5EF4-FFF2-40B4-BE49-F238E27FC236}">
                  <a16:creationId xmlns:a16="http://schemas.microsoft.com/office/drawing/2014/main" id="{556C421C-A2CA-4C36-8FF1-1555D76EA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190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  <p:sp>
          <p:nvSpPr>
            <p:cNvPr id="58416" name="Rectangle 48">
              <a:extLst>
                <a:ext uri="{FF2B5EF4-FFF2-40B4-BE49-F238E27FC236}">
                  <a16:creationId xmlns:a16="http://schemas.microsoft.com/office/drawing/2014/main" id="{716E4E02-B6E6-43CE-821E-1D86A21CA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130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17" name="Rectangle 49">
              <a:extLst>
                <a:ext uri="{FF2B5EF4-FFF2-40B4-BE49-F238E27FC236}">
                  <a16:creationId xmlns:a16="http://schemas.microsoft.com/office/drawing/2014/main" id="{7610D563-9FCC-4D99-80DB-F9282631B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2130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18" name="Rectangle 50">
              <a:extLst>
                <a:ext uri="{FF2B5EF4-FFF2-40B4-BE49-F238E27FC236}">
                  <a16:creationId xmlns:a16="http://schemas.microsoft.com/office/drawing/2014/main" id="{4C6CF128-D68C-4FB6-BC7F-DC8D0EA51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05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19" name="Rectangle 51">
              <a:extLst>
                <a:ext uri="{FF2B5EF4-FFF2-40B4-BE49-F238E27FC236}">
                  <a16:creationId xmlns:a16="http://schemas.microsoft.com/office/drawing/2014/main" id="{5F0FCB73-54BB-4455-8CAD-70E03594D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70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20" name="Rectangle 52">
              <a:extLst>
                <a:ext uri="{FF2B5EF4-FFF2-40B4-BE49-F238E27FC236}">
                  <a16:creationId xmlns:a16="http://schemas.microsoft.com/office/drawing/2014/main" id="{4B3D8C09-1620-4F3B-951E-59CBBBCA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" y="1821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21" name="Rectangle 53">
              <a:extLst>
                <a:ext uri="{FF2B5EF4-FFF2-40B4-BE49-F238E27FC236}">
                  <a16:creationId xmlns:a16="http://schemas.microsoft.com/office/drawing/2014/main" id="{C9B3BE13-C0CF-4DD7-8EB7-2DEF238B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608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22" name="Rectangle 54">
              <a:extLst>
                <a:ext uri="{FF2B5EF4-FFF2-40B4-BE49-F238E27FC236}">
                  <a16:creationId xmlns:a16="http://schemas.microsoft.com/office/drawing/2014/main" id="{C437FD63-66BB-46F2-9CDC-DEA3BDB9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02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h</a:t>
              </a:r>
              <a:endParaRPr lang="en-US" altLang="cs-CZ" sz="1600"/>
            </a:p>
          </p:txBody>
        </p:sp>
        <p:sp>
          <p:nvSpPr>
            <p:cNvPr id="58423" name="Rectangle 55">
              <a:extLst>
                <a:ext uri="{FF2B5EF4-FFF2-40B4-BE49-F238E27FC236}">
                  <a16:creationId xmlns:a16="http://schemas.microsoft.com/office/drawing/2014/main" id="{58DD6942-DBDC-40A9-B70B-D18A9EB47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902"/>
              <a:ext cx="1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900" i="1">
                  <a:solidFill>
                    <a:srgbClr val="000000"/>
                  </a:solidFill>
                </a:rPr>
                <a:t>K</a:t>
              </a:r>
              <a:endParaRPr lang="en-US" altLang="cs-CZ" sz="16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3B9D02F-886D-4F30-93B6-4C965C8C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5438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In connection with van Genuchten’s retention curve</a:t>
            </a:r>
            <a:r>
              <a:rPr lang="cs-CZ" altLang="cs-CZ" sz="1600">
                <a:latin typeface="Arial" panose="020B0604020202020204" pitchFamily="34" charset="0"/>
              </a:rPr>
              <a:t> </a:t>
            </a:r>
            <a:r>
              <a:rPr lang="en-US" altLang="cs-CZ" sz="1600">
                <a:latin typeface="Arial" panose="020B0604020202020204" pitchFamily="34" charset="0"/>
              </a:rPr>
              <a:t>Mualem’s capillary model is used.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Relative hydraulic conductivity is expressed as:</a:t>
            </a: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	</a:t>
            </a: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Or inversely</a:t>
            </a:r>
          </a:p>
          <a:p>
            <a:pPr lvl="1"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60419" name="Object 3">
            <a:extLst>
              <a:ext uri="{FF2B5EF4-FFF2-40B4-BE49-F238E27FC236}">
                <a16:creationId xmlns:a16="http://schemas.microsoft.com/office/drawing/2014/main" id="{D3C58FE7-74DE-406E-842D-6E487D3A7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885950"/>
          <a:ext cx="41148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r:id="rId4" imgW="2781300" imgH="1092200" progId="Equation.3">
                  <p:embed/>
                </p:oleObj>
              </mc:Choice>
              <mc:Fallback>
                <p:oleObj r:id="rId4" imgW="2781300" imgH="109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85950"/>
                        <a:ext cx="41148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Picture 4">
            <a:extLst>
              <a:ext uri="{FF2B5EF4-FFF2-40B4-BE49-F238E27FC236}">
                <a16:creationId xmlns:a16="http://schemas.microsoft.com/office/drawing/2014/main" id="{BD5AC39B-0FF7-4544-B669-BAD87006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216400"/>
            <a:ext cx="297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B81C3C63-4201-4391-AD25-E2B4D04D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5229225"/>
            <a:ext cx="8923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Parameters of a selected expression of retention curve are evaluated in optimization procedure.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The commonly used fitting code is the</a:t>
            </a:r>
            <a:r>
              <a:rPr lang="cs-CZ" altLang="cs-CZ" sz="1600">
                <a:latin typeface="Arial" panose="020B0604020202020204" pitchFamily="34" charset="0"/>
              </a:rPr>
              <a:t> public domain software</a:t>
            </a:r>
            <a:r>
              <a:rPr lang="en-US" altLang="cs-CZ" sz="1600">
                <a:latin typeface="Arial" panose="020B0604020202020204" pitchFamily="34" charset="0"/>
              </a:rPr>
              <a:t> Program RETC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i="1">
                <a:solidFill>
                  <a:schemeClr val="accent2"/>
                </a:solidFill>
                <a:latin typeface="Arial" panose="020B0604020202020204" pitchFamily="34" charset="0"/>
              </a:rPr>
              <a:t>(http://www.ussl.ars.usda.gov/)</a:t>
            </a:r>
            <a:endParaRPr lang="en-US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74400646-C1FE-434C-B608-A9DFFA15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7" name="Group 15">
            <a:extLst>
              <a:ext uri="{FF2B5EF4-FFF2-40B4-BE49-F238E27FC236}">
                <a16:creationId xmlns:a16="http://schemas.microsoft.com/office/drawing/2014/main" id="{AE093886-26F4-4CFC-AF91-250DAB3AA2CC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5791200"/>
            <a:ext cx="8639175" cy="609600"/>
            <a:chOff x="214" y="3408"/>
            <a:chExt cx="5442" cy="384"/>
          </a:xfrm>
        </p:grpSpPr>
        <p:sp>
          <p:nvSpPr>
            <p:cNvPr id="62468" name="Rectangle 5">
              <a:extLst>
                <a:ext uri="{FF2B5EF4-FFF2-40B4-BE49-F238E27FC236}">
                  <a16:creationId xmlns:a16="http://schemas.microsoft.com/office/drawing/2014/main" id="{E8F4C3F4-BA7C-4EE9-B2F1-1EA3FB0F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" y="340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(a)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69" name="Rectangle 6">
              <a:extLst>
                <a:ext uri="{FF2B5EF4-FFF2-40B4-BE49-F238E27FC236}">
                  <a16:creationId xmlns:a16="http://schemas.microsoft.com/office/drawing/2014/main" id="{CF9F5794-8D30-47EC-BFAB-7D807388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340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sand</a:t>
              </a:r>
              <a:endParaRPr lang="cs-CZ" altLang="cs-CZ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0" name="Rectangle 7">
              <a:extLst>
                <a:ext uri="{FF2B5EF4-FFF2-40B4-BE49-F238E27FC236}">
                  <a16:creationId xmlns:a16="http://schemas.microsoft.com/office/drawing/2014/main" id="{F6081BE8-BD9C-4EA4-B6EA-DAE31F58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340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(b)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1" name="Rectangle 8">
              <a:extLst>
                <a:ext uri="{FF2B5EF4-FFF2-40B4-BE49-F238E27FC236}">
                  <a16:creationId xmlns:a16="http://schemas.microsoft.com/office/drawing/2014/main" id="{7B3927AB-7A3B-4AC4-8409-53565ED3B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340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clay loam</a:t>
              </a:r>
              <a:endParaRPr lang="cs-CZ" altLang="cs-CZ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2" name="Rectangle 9">
              <a:extLst>
                <a:ext uri="{FF2B5EF4-FFF2-40B4-BE49-F238E27FC236}">
                  <a16:creationId xmlns:a16="http://schemas.microsoft.com/office/drawing/2014/main" id="{A22977C9-5FE2-46DC-B1ED-0E56AEF3E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340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(c)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3" name="Rectangle 10">
              <a:extLst>
                <a:ext uri="{FF2B5EF4-FFF2-40B4-BE49-F238E27FC236}">
                  <a16:creationId xmlns:a16="http://schemas.microsoft.com/office/drawing/2014/main" id="{9D2157A5-A1FE-4BDB-BE17-085A1B9D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3408"/>
              <a:ext cx="92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sandy clay loam</a:t>
              </a:r>
              <a:endParaRPr lang="cs-CZ" altLang="cs-CZ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4" name="Rectangle 11">
              <a:extLst>
                <a:ext uri="{FF2B5EF4-FFF2-40B4-BE49-F238E27FC236}">
                  <a16:creationId xmlns:a16="http://schemas.microsoft.com/office/drawing/2014/main" id="{166E7F98-52E2-454D-990F-87E70A09E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340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(d)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5" name="Rectangle 12">
              <a:extLst>
                <a:ext uri="{FF2B5EF4-FFF2-40B4-BE49-F238E27FC236}">
                  <a16:creationId xmlns:a16="http://schemas.microsoft.com/office/drawing/2014/main" id="{7AF91C6F-430C-4FBA-BCCF-98EAE8492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40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clay loam</a:t>
              </a:r>
              <a:endParaRPr lang="cs-CZ" altLang="cs-CZ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6" name="Rectangle 13">
              <a:extLst>
                <a:ext uri="{FF2B5EF4-FFF2-40B4-BE49-F238E27FC236}">
                  <a16:creationId xmlns:a16="http://schemas.microsoft.com/office/drawing/2014/main" id="{A1B455D5-9377-4DE2-AFC8-00328B5CC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340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(e)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  <p:sp>
          <p:nvSpPr>
            <p:cNvPr id="62477" name="Rectangle 14">
              <a:extLst>
                <a:ext uri="{FF2B5EF4-FFF2-40B4-BE49-F238E27FC236}">
                  <a16:creationId xmlns:a16="http://schemas.microsoft.com/office/drawing/2014/main" id="{3AB381E7-7B82-4073-8164-B9C2D674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40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Arial" panose="020B0604020202020204" pitchFamily="34" charset="0"/>
                  <a:cs typeface="Times New Roman" panose="02020603050405020304" pitchFamily="18" charset="0"/>
                </a:rPr>
                <a:t>clay</a:t>
              </a:r>
              <a:endParaRPr lang="cs-CZ" altLang="cs-CZ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BA2BF7-4C98-464A-AF2A-0C5BD43AC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3254375"/>
            <a:ext cx="10080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EEC01E7-B557-4CDA-8C5F-DAFB3E56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653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</a:rPr>
              <a:t>Laplace</a:t>
            </a:r>
            <a:r>
              <a:rPr lang="en-US" altLang="en-US" sz="1600">
                <a:solidFill>
                  <a:srgbClr val="000000"/>
                </a:solidFill>
              </a:rPr>
              <a:t>, or </a:t>
            </a:r>
            <a:r>
              <a:rPr lang="en-US" altLang="en-US" sz="1600" i="1">
                <a:solidFill>
                  <a:schemeClr val="accent2"/>
                </a:solidFill>
              </a:rPr>
              <a:t>Young-Laplace formula</a:t>
            </a:r>
            <a:r>
              <a:rPr lang="en-US" altLang="en-US" sz="1600">
                <a:solidFill>
                  <a:srgbClr val="000000"/>
                </a:solidFill>
              </a:rPr>
              <a:t> for capillary pressure is applied: 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BBD510C-20A1-47ED-AC21-3FB7ED69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63550"/>
            <a:ext cx="146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BB1AD7A-A9A4-447D-BE6B-294E6A4F0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463550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22" name="Group 5">
            <a:extLst>
              <a:ext uri="{FF2B5EF4-FFF2-40B4-BE49-F238E27FC236}">
                <a16:creationId xmlns:a16="http://schemas.microsoft.com/office/drawing/2014/main" id="{6FDAA39E-A9B9-40B8-8303-ED8CD645AE57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849313"/>
            <a:ext cx="2008187" cy="630237"/>
            <a:chOff x="569" y="535"/>
            <a:chExt cx="1265" cy="397"/>
          </a:xfrm>
        </p:grpSpPr>
        <p:sp>
          <p:nvSpPr>
            <p:cNvPr id="9303" name="Line 6">
              <a:extLst>
                <a:ext uri="{FF2B5EF4-FFF2-40B4-BE49-F238E27FC236}">
                  <a16:creationId xmlns:a16="http://schemas.microsoft.com/office/drawing/2014/main" id="{B6D26055-2CDA-46CF-91AC-CD163DFA0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738"/>
              <a:ext cx="1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7">
              <a:extLst>
                <a:ext uri="{FF2B5EF4-FFF2-40B4-BE49-F238E27FC236}">
                  <a16:creationId xmlns:a16="http://schemas.microsoft.com/office/drawing/2014/main" id="{CC38274E-D0F0-41F7-988E-D5A3B084E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738"/>
              <a:ext cx="1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8">
              <a:extLst>
                <a:ext uri="{FF2B5EF4-FFF2-40B4-BE49-F238E27FC236}">
                  <a16:creationId xmlns:a16="http://schemas.microsoft.com/office/drawing/2014/main" id="{43FA54B6-2AEE-42EC-A025-0F85723C2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738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Rectangle 9">
              <a:extLst>
                <a:ext uri="{FF2B5EF4-FFF2-40B4-BE49-F238E27FC236}">
                  <a16:creationId xmlns:a16="http://schemas.microsoft.com/office/drawing/2014/main" id="{C7C792B1-1FED-4052-AA55-FC4B354BC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73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mbol" panose="05050102010706020507" pitchFamily="18" charset="2"/>
                </a:rPr>
                <a:t>*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7" name="Rectangle 10">
              <a:extLst>
                <a:ext uri="{FF2B5EF4-FFF2-40B4-BE49-F238E27FC236}">
                  <a16:creationId xmlns:a16="http://schemas.microsoft.com/office/drawing/2014/main" id="{DB8BD18D-BD0F-48FC-B4F4-65297E572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535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8" name="Rectangle 11">
              <a:extLst>
                <a:ext uri="{FF2B5EF4-FFF2-40B4-BE49-F238E27FC236}">
                  <a16:creationId xmlns:a16="http://schemas.microsoft.com/office/drawing/2014/main" id="{F4063292-AE1F-4CEC-AA96-ECEDD70B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9" name="Rectangle 12">
              <a:extLst>
                <a:ext uri="{FF2B5EF4-FFF2-40B4-BE49-F238E27FC236}">
                  <a16:creationId xmlns:a16="http://schemas.microsoft.com/office/drawing/2014/main" id="{6CC3643A-B51F-4528-B682-D54BE4AE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640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0" name="Rectangle 13">
              <a:extLst>
                <a:ext uri="{FF2B5EF4-FFF2-40B4-BE49-F238E27FC236}">
                  <a16:creationId xmlns:a16="http://schemas.microsoft.com/office/drawing/2014/main" id="{67EED5C7-B3D9-4297-A260-82C80519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75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1" name="Rectangle 14">
              <a:extLst>
                <a:ext uri="{FF2B5EF4-FFF2-40B4-BE49-F238E27FC236}">
                  <a16:creationId xmlns:a16="http://schemas.microsoft.com/office/drawing/2014/main" id="{B0D8F85A-9D8B-478B-839E-EB1B37A8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546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2" name="Rectangle 15">
              <a:extLst>
                <a:ext uri="{FF2B5EF4-FFF2-40B4-BE49-F238E27FC236}">
                  <a16:creationId xmlns:a16="http://schemas.microsoft.com/office/drawing/2014/main" id="{F6ACE338-9650-4724-9F1A-0F3A4A65B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640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3" name="Rectangle 16">
              <a:extLst>
                <a:ext uri="{FF2B5EF4-FFF2-40B4-BE49-F238E27FC236}">
                  <a16:creationId xmlns:a16="http://schemas.microsoft.com/office/drawing/2014/main" id="{0E00E1A6-2A44-4024-9B06-F5DF505A0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759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4" name="Rectangle 17">
              <a:extLst>
                <a:ext uri="{FF2B5EF4-FFF2-40B4-BE49-F238E27FC236}">
                  <a16:creationId xmlns:a16="http://schemas.microsoft.com/office/drawing/2014/main" id="{BCC22405-9743-4E69-B74B-17636C8C8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546"/>
              <a:ext cx="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Rectangle 18">
              <a:extLst>
                <a:ext uri="{FF2B5EF4-FFF2-40B4-BE49-F238E27FC236}">
                  <a16:creationId xmlns:a16="http://schemas.microsoft.com/office/drawing/2014/main" id="{BB7215C2-9952-48D7-B5A8-FABBDD56F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6" name="Rectangle 19">
              <a:extLst>
                <a:ext uri="{FF2B5EF4-FFF2-40B4-BE49-F238E27FC236}">
                  <a16:creationId xmlns:a16="http://schemas.microsoft.com/office/drawing/2014/main" id="{E198A434-8E41-4595-8E69-56749AE4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7" name="Rectangle 20">
              <a:extLst>
                <a:ext uri="{FF2B5EF4-FFF2-40B4-BE49-F238E27FC236}">
                  <a16:creationId xmlns:a16="http://schemas.microsoft.com/office/drawing/2014/main" id="{7C6EA191-D8E5-4CF3-87F6-416E9AB6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8" name="Rectangle 21">
              <a:extLst>
                <a:ext uri="{FF2B5EF4-FFF2-40B4-BE49-F238E27FC236}">
                  <a16:creationId xmlns:a16="http://schemas.microsoft.com/office/drawing/2014/main" id="{42DD0EED-0EF6-4FDF-82FA-A8C1A8AAC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73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9" name="Rectangle 22">
              <a:extLst>
                <a:ext uri="{FF2B5EF4-FFF2-40B4-BE49-F238E27FC236}">
                  <a16:creationId xmlns:a16="http://schemas.microsoft.com/office/drawing/2014/main" id="{53C4AD95-85B8-4E48-9CB8-BF26DF1B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627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0" name="Rectangle 23">
              <a:extLst>
                <a:ext uri="{FF2B5EF4-FFF2-40B4-BE49-F238E27FC236}">
                  <a16:creationId xmlns:a16="http://schemas.microsoft.com/office/drawing/2014/main" id="{9A6D35D9-C8D6-4831-A294-935289B66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27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1" name="Rectangle 24">
              <a:extLst>
                <a:ext uri="{FF2B5EF4-FFF2-40B4-BE49-F238E27FC236}">
                  <a16:creationId xmlns:a16="http://schemas.microsoft.com/office/drawing/2014/main" id="{FE1FEF60-18A2-41AE-AD8F-925041993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2" name="Rectangle 25">
              <a:extLst>
                <a:ext uri="{FF2B5EF4-FFF2-40B4-BE49-F238E27FC236}">
                  <a16:creationId xmlns:a16="http://schemas.microsoft.com/office/drawing/2014/main" id="{11E7C4EA-B511-4C42-817B-7E9797C8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3" name="Rectangle 26">
              <a:extLst>
                <a:ext uri="{FF2B5EF4-FFF2-40B4-BE49-F238E27FC236}">
                  <a16:creationId xmlns:a16="http://schemas.microsoft.com/office/drawing/2014/main" id="{C86F8B55-EAD7-4077-858A-83C1D09D4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75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4" name="Rectangle 27">
              <a:extLst>
                <a:ext uri="{FF2B5EF4-FFF2-40B4-BE49-F238E27FC236}">
                  <a16:creationId xmlns:a16="http://schemas.microsoft.com/office/drawing/2014/main" id="{18FAE934-EE14-4CA1-9E38-4AC7D730D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6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5" name="Rectangle 28">
              <a:extLst>
                <a:ext uri="{FF2B5EF4-FFF2-40B4-BE49-F238E27FC236}">
                  <a16:creationId xmlns:a16="http://schemas.microsoft.com/office/drawing/2014/main" id="{825835E7-37CE-4E16-8BCF-5E3087E5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736"/>
              <a:ext cx="3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6" name="Rectangle 29">
              <a:extLst>
                <a:ext uri="{FF2B5EF4-FFF2-40B4-BE49-F238E27FC236}">
                  <a16:creationId xmlns:a16="http://schemas.microsoft.com/office/drawing/2014/main" id="{3AB75268-AD5D-4356-840A-2211F1B1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7" name="Rectangle 30">
              <a:extLst>
                <a:ext uri="{FF2B5EF4-FFF2-40B4-BE49-F238E27FC236}">
                  <a16:creationId xmlns:a16="http://schemas.microsoft.com/office/drawing/2014/main" id="{FF409389-26E4-4A9C-B5B2-E095126D4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Rectangle 31">
              <a:extLst>
                <a:ext uri="{FF2B5EF4-FFF2-40B4-BE49-F238E27FC236}">
                  <a16:creationId xmlns:a16="http://schemas.microsoft.com/office/drawing/2014/main" id="{FB012F46-C050-409B-8841-9B1B35E0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5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223" name="Rectangle 32">
            <a:extLst>
              <a:ext uri="{FF2B5EF4-FFF2-40B4-BE49-F238E27FC236}">
                <a16:creationId xmlns:a16="http://schemas.microsoft.com/office/drawing/2014/main" id="{920C0141-73D9-4C05-888B-330B0BA26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1138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4" name="Rectangle 33">
            <a:extLst>
              <a:ext uri="{FF2B5EF4-FFF2-40B4-BE49-F238E27FC236}">
                <a16:creationId xmlns:a16="http://schemas.microsoft.com/office/drawing/2014/main" id="{F1E78B0B-38A4-4EEA-84AC-367190D6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113823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5" name="Rectangle 34">
            <a:extLst>
              <a:ext uri="{FF2B5EF4-FFF2-40B4-BE49-F238E27FC236}">
                <a16:creationId xmlns:a16="http://schemas.microsoft.com/office/drawing/2014/main" id="{A73D933E-185A-4901-BABD-FE53D592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630363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6" name="Rectangle 35">
            <a:extLst>
              <a:ext uri="{FF2B5EF4-FFF2-40B4-BE49-F238E27FC236}">
                <a16:creationId xmlns:a16="http://schemas.microsoft.com/office/drawing/2014/main" id="{2B9B0954-C865-4EE6-B3F7-B1A45B7C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1592263"/>
            <a:ext cx="8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227" name="Rectangle 36">
            <a:extLst>
              <a:ext uri="{FF2B5EF4-FFF2-40B4-BE49-F238E27FC236}">
                <a16:creationId xmlns:a16="http://schemas.microsoft.com/office/drawing/2014/main" id="{8FF4C694-0A0A-4163-A3C3-F08D7ADB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1595438"/>
            <a:ext cx="53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*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8" name="Rectangle 37">
            <a:extLst>
              <a:ext uri="{FF2B5EF4-FFF2-40B4-BE49-F238E27FC236}">
                <a16:creationId xmlns:a16="http://schemas.microsoft.com/office/drawing/2014/main" id="{253A27C4-CFF5-4358-9514-55008C91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630363"/>
            <a:ext cx="3513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the mean radius of capillary meniscus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9" name="Rectangle 38">
            <a:extLst>
              <a:ext uri="{FF2B5EF4-FFF2-40B4-BE49-F238E27FC236}">
                <a16:creationId xmlns:a16="http://schemas.microsoft.com/office/drawing/2014/main" id="{7CBCEF08-7D3F-4C45-AF1E-01018FD4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16303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0" name="Rectangle 39">
            <a:extLst>
              <a:ext uri="{FF2B5EF4-FFF2-40B4-BE49-F238E27FC236}">
                <a16:creationId xmlns:a16="http://schemas.microsoft.com/office/drawing/2014/main" id="{9995AB68-DDF6-41F3-9545-2FE30AB4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890713"/>
            <a:ext cx="493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       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231" name="Rectangle 40">
            <a:extLst>
              <a:ext uri="{FF2B5EF4-FFF2-40B4-BE49-F238E27FC236}">
                <a16:creationId xmlns:a16="http://schemas.microsoft.com/office/drawing/2014/main" id="{94C90626-E805-4ED2-B4EA-812C8242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1951038"/>
            <a:ext cx="3732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surface tension (for pure water under 20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2" name="Rectangle 41">
            <a:extLst>
              <a:ext uri="{FF2B5EF4-FFF2-40B4-BE49-F238E27FC236}">
                <a16:creationId xmlns:a16="http://schemas.microsoft.com/office/drawing/2014/main" id="{96DB91BD-8F80-45CF-AE46-73608AD7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28813"/>
            <a:ext cx="80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°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3" name="Rectangle 42">
            <a:extLst>
              <a:ext uri="{FF2B5EF4-FFF2-40B4-BE49-F238E27FC236}">
                <a16:creationId xmlns:a16="http://schemas.microsoft.com/office/drawing/2014/main" id="{BE03EE04-9673-40B2-A736-BE41501C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1955800"/>
            <a:ext cx="124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 it is 0.0728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4" name="Rectangle 43">
            <a:extLst>
              <a:ext uri="{FF2B5EF4-FFF2-40B4-BE49-F238E27FC236}">
                <a16:creationId xmlns:a16="http://schemas.microsoft.com/office/drawing/2014/main" id="{42A892EA-3DD9-4F3A-94DC-41815A83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1955800"/>
            <a:ext cx="49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N/m)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5" name="Rectangle 44">
            <a:extLst>
              <a:ext uri="{FF2B5EF4-FFF2-40B4-BE49-F238E27FC236}">
                <a16:creationId xmlns:a16="http://schemas.microsoft.com/office/drawing/2014/main" id="{7D18CDD6-E114-4BB2-9E19-721E7DEB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129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6" name="Rectangle 45">
            <a:extLst>
              <a:ext uri="{FF2B5EF4-FFF2-40B4-BE49-F238E27FC236}">
                <a16:creationId xmlns:a16="http://schemas.microsoft.com/office/drawing/2014/main" id="{031921B1-B9A5-4F5F-9A81-4D777C7A9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78063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   </a:t>
            </a: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r'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237" name="Rectangle 46">
            <a:extLst>
              <a:ext uri="{FF2B5EF4-FFF2-40B4-BE49-F238E27FC236}">
                <a16:creationId xmlns:a16="http://schemas.microsoft.com/office/drawing/2014/main" id="{AAAE5CB8-2288-4156-9456-68C25742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03463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and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38" name="Rectangle 47">
            <a:extLst>
              <a:ext uri="{FF2B5EF4-FFF2-40B4-BE49-F238E27FC236}">
                <a16:creationId xmlns:a16="http://schemas.microsoft.com/office/drawing/2014/main" id="{E60D49B3-99D0-4DE7-B3D5-D8CA8AAD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2278063"/>
            <a:ext cx="18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r''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239" name="Rectangle 48">
            <a:extLst>
              <a:ext uri="{FF2B5EF4-FFF2-40B4-BE49-F238E27FC236}">
                <a16:creationId xmlns:a16="http://schemas.microsoft.com/office/drawing/2014/main" id="{C1AB2D7A-3C6C-41A2-9B40-2EAD9097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2303463"/>
            <a:ext cx="2949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the principal radii of a curvature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0" name="Rectangle 49">
            <a:extLst>
              <a:ext uri="{FF2B5EF4-FFF2-40B4-BE49-F238E27FC236}">
                <a16:creationId xmlns:a16="http://schemas.microsoft.com/office/drawing/2014/main" id="{E558921E-FA47-4834-84C6-93F94664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303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41" name="Group 50">
            <a:extLst>
              <a:ext uri="{FF2B5EF4-FFF2-40B4-BE49-F238E27FC236}">
                <a16:creationId xmlns:a16="http://schemas.microsoft.com/office/drawing/2014/main" id="{DD22510E-23E2-4410-AA9E-492F6F61143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716588"/>
            <a:ext cx="6042025" cy="373062"/>
            <a:chOff x="624" y="3601"/>
            <a:chExt cx="3806" cy="235"/>
          </a:xfrm>
        </p:grpSpPr>
        <p:sp>
          <p:nvSpPr>
            <p:cNvPr id="9300" name="Rectangle 51">
              <a:extLst>
                <a:ext uri="{FF2B5EF4-FFF2-40B4-BE49-F238E27FC236}">
                  <a16:creationId xmlns:a16="http://schemas.microsoft.com/office/drawing/2014/main" id="{F2B192F8-31D1-4149-BC92-F050EE991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1" name="Rectangle 52">
              <a:extLst>
                <a:ext uri="{FF2B5EF4-FFF2-40B4-BE49-F238E27FC236}">
                  <a16:creationId xmlns:a16="http://schemas.microsoft.com/office/drawing/2014/main" id="{5976CDEE-4063-4F03-B8D2-A40A1914B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3601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9302" name="Rectangle 53">
              <a:extLst>
                <a:ext uri="{FF2B5EF4-FFF2-40B4-BE49-F238E27FC236}">
                  <a16:creationId xmlns:a16="http://schemas.microsoft.com/office/drawing/2014/main" id="{DDD54243-BF57-40D4-9745-38101D48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601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9242" name="Object 54">
            <a:extLst>
              <a:ext uri="{FF2B5EF4-FFF2-40B4-BE49-F238E27FC236}">
                <a16:creationId xmlns:a16="http://schemas.microsoft.com/office/drawing/2014/main" id="{22F330A4-F08F-4181-9F92-9BFF9E9FF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60198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r:id="rId4" imgW="558800" imgH="228600" progId="Equation.3">
                  <p:embed/>
                </p:oleObj>
              </mc:Choice>
              <mc:Fallback>
                <p:oleObj r:id="rId4" imgW="55880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198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55">
            <a:extLst>
              <a:ext uri="{FF2B5EF4-FFF2-40B4-BE49-F238E27FC236}">
                <a16:creationId xmlns:a16="http://schemas.microsoft.com/office/drawing/2014/main" id="{10BEC7D0-9435-49E3-B15A-0FD92893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25750"/>
            <a:ext cx="4721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For a circular capillary located partially under water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4" name="Rectangle 56">
            <a:extLst>
              <a:ext uri="{FF2B5EF4-FFF2-40B4-BE49-F238E27FC236}">
                <a16:creationId xmlns:a16="http://schemas.microsoft.com/office/drawing/2014/main" id="{D1C26158-D4DE-4357-B63A-4C3ACD8AE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78213"/>
            <a:ext cx="6048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45" name="Group 57">
            <a:extLst>
              <a:ext uri="{FF2B5EF4-FFF2-40B4-BE49-F238E27FC236}">
                <a16:creationId xmlns:a16="http://schemas.microsoft.com/office/drawing/2014/main" id="{1CACBDFC-8BD8-4FD9-9408-CF7562B2C342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3201988"/>
            <a:ext cx="1358900" cy="650875"/>
            <a:chOff x="917" y="2017"/>
            <a:chExt cx="856" cy="410"/>
          </a:xfrm>
        </p:grpSpPr>
        <p:sp>
          <p:nvSpPr>
            <p:cNvPr id="9290" name="Line 58">
              <a:extLst>
                <a:ext uri="{FF2B5EF4-FFF2-40B4-BE49-F238E27FC236}">
                  <a16:creationId xmlns:a16="http://schemas.microsoft.com/office/drawing/2014/main" id="{5D9C1551-BC6D-4FCB-96FD-AF149DB7B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2216"/>
              <a:ext cx="4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59">
              <a:extLst>
                <a:ext uri="{FF2B5EF4-FFF2-40B4-BE49-F238E27FC236}">
                  <a16:creationId xmlns:a16="http://schemas.microsoft.com/office/drawing/2014/main" id="{A3AA846A-8315-4DC6-AFA6-689ACE77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2236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2" name="Rectangle 60">
              <a:extLst>
                <a:ext uri="{FF2B5EF4-FFF2-40B4-BE49-F238E27FC236}">
                  <a16:creationId xmlns:a16="http://schemas.microsoft.com/office/drawing/2014/main" id="{BC1DB2CB-18D7-4393-85C7-C1654425A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2124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3" name="Rectangle 61">
              <a:extLst>
                <a:ext uri="{FF2B5EF4-FFF2-40B4-BE49-F238E27FC236}">
                  <a16:creationId xmlns:a16="http://schemas.microsoft.com/office/drawing/2014/main" id="{372DB2A5-9AED-47A6-9F77-70B3DE0F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213"/>
              <a:ext cx="7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4" name="Rectangle 62">
              <a:extLst>
                <a:ext uri="{FF2B5EF4-FFF2-40B4-BE49-F238E27FC236}">
                  <a16:creationId xmlns:a16="http://schemas.microsoft.com/office/drawing/2014/main" id="{1F613240-8A6B-47BA-85F4-08F83A72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219"/>
              <a:ext cx="16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5" name="Rectangle 63">
              <a:extLst>
                <a:ext uri="{FF2B5EF4-FFF2-40B4-BE49-F238E27FC236}">
                  <a16:creationId xmlns:a16="http://schemas.microsoft.com/office/drawing/2014/main" id="{635B2FA7-BC48-49B5-BC5F-DB6774CD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017"/>
              <a:ext cx="17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j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6" name="Rectangle 64">
              <a:extLst>
                <a:ext uri="{FF2B5EF4-FFF2-40B4-BE49-F238E27FC236}">
                  <a16:creationId xmlns:a16="http://schemas.microsoft.com/office/drawing/2014/main" id="{A1155500-366D-4BD0-8737-A368B09B4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017"/>
              <a:ext cx="17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7" name="Rectangle 65">
              <a:extLst>
                <a:ext uri="{FF2B5EF4-FFF2-40B4-BE49-F238E27FC236}">
                  <a16:creationId xmlns:a16="http://schemas.microsoft.com/office/drawing/2014/main" id="{4F8E07FC-9C92-40BE-A654-504A44B6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2107"/>
              <a:ext cx="16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8" name="Rectangle 66">
              <a:extLst>
                <a:ext uri="{FF2B5EF4-FFF2-40B4-BE49-F238E27FC236}">
                  <a16:creationId xmlns:a16="http://schemas.microsoft.com/office/drawing/2014/main" id="{3A9FD055-91A4-42AE-B4E6-4C036B1B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034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cos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99" name="Rectangle 67">
              <a:extLst>
                <a:ext uri="{FF2B5EF4-FFF2-40B4-BE49-F238E27FC236}">
                  <a16:creationId xmlns:a16="http://schemas.microsoft.com/office/drawing/2014/main" id="{12B8E94A-6B49-49AB-B04C-B2B39C720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034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246" name="Rectangle 68">
            <a:extLst>
              <a:ext uri="{FF2B5EF4-FFF2-40B4-BE49-F238E27FC236}">
                <a16:creationId xmlns:a16="http://schemas.microsoft.com/office/drawing/2014/main" id="{31336891-C564-4576-9718-47247556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3478213"/>
            <a:ext cx="661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7" name="Rectangle 69">
            <a:extLst>
              <a:ext uri="{FF2B5EF4-FFF2-40B4-BE49-F238E27FC236}">
                <a16:creationId xmlns:a16="http://schemas.microsoft.com/office/drawing/2014/main" id="{45AD206C-2578-4A27-A396-DB21464A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478213"/>
            <a:ext cx="1489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schematically: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8" name="Rectangle 70">
            <a:extLst>
              <a:ext uri="{FF2B5EF4-FFF2-40B4-BE49-F238E27FC236}">
                <a16:creationId xmlns:a16="http://schemas.microsoft.com/office/drawing/2014/main" id="{5DCF8512-CEF8-4599-B1CE-479542F7A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3478213"/>
            <a:ext cx="4365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9" name="Rectangle 71">
            <a:extLst>
              <a:ext uri="{FF2B5EF4-FFF2-40B4-BE49-F238E27FC236}">
                <a16:creationId xmlns:a16="http://schemas.microsoft.com/office/drawing/2014/main" id="{4336EA44-B002-4BF0-9FFF-0E73596B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3478213"/>
            <a:ext cx="209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50" name="Group 72">
            <a:extLst>
              <a:ext uri="{FF2B5EF4-FFF2-40B4-BE49-F238E27FC236}">
                <a16:creationId xmlns:a16="http://schemas.microsoft.com/office/drawing/2014/main" id="{7A26EFC3-7885-4B49-88C2-DF08CA602AEB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3232150"/>
            <a:ext cx="749300" cy="649288"/>
            <a:chOff x="3251" y="2036"/>
            <a:chExt cx="472" cy="409"/>
          </a:xfrm>
        </p:grpSpPr>
        <p:sp>
          <p:nvSpPr>
            <p:cNvPr id="9283" name="Line 73">
              <a:extLst>
                <a:ext uri="{FF2B5EF4-FFF2-40B4-BE49-F238E27FC236}">
                  <a16:creationId xmlns:a16="http://schemas.microsoft.com/office/drawing/2014/main" id="{12A76E80-6B5D-40E0-B794-D2D98A944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2223"/>
              <a:ext cx="1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74">
              <a:extLst>
                <a:ext uri="{FF2B5EF4-FFF2-40B4-BE49-F238E27FC236}">
                  <a16:creationId xmlns:a16="http://schemas.microsoft.com/office/drawing/2014/main" id="{B95CA48B-E647-41AB-BC53-24D73399D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244"/>
              <a:ext cx="12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5" name="Rectangle 75">
              <a:extLst>
                <a:ext uri="{FF2B5EF4-FFF2-40B4-BE49-F238E27FC236}">
                  <a16:creationId xmlns:a16="http://schemas.microsoft.com/office/drawing/2014/main" id="{B5C6B44C-82CE-4BC2-8C88-D608E6FE5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2036"/>
              <a:ext cx="16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6" name="Rectangle 76">
              <a:extLst>
                <a:ext uri="{FF2B5EF4-FFF2-40B4-BE49-F238E27FC236}">
                  <a16:creationId xmlns:a16="http://schemas.microsoft.com/office/drawing/2014/main" id="{B2FFD319-CFF3-4F3B-8E4F-E0AE83514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" y="2131"/>
              <a:ext cx="1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7" name="Rectangle 77">
              <a:extLst>
                <a:ext uri="{FF2B5EF4-FFF2-40B4-BE49-F238E27FC236}">
                  <a16:creationId xmlns:a16="http://schemas.microsoft.com/office/drawing/2014/main" id="{E2D18807-DDAA-46B2-8262-784203E0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220"/>
              <a:ext cx="7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8" name="Rectangle 78">
              <a:extLst>
                <a:ext uri="{FF2B5EF4-FFF2-40B4-BE49-F238E27FC236}">
                  <a16:creationId xmlns:a16="http://schemas.microsoft.com/office/drawing/2014/main" id="{A3A61882-13F2-4353-8500-99CEB5A1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2125"/>
              <a:ext cx="8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Rectangle 79">
              <a:extLst>
                <a:ext uri="{FF2B5EF4-FFF2-40B4-BE49-F238E27FC236}">
                  <a16:creationId xmlns:a16="http://schemas.microsoft.com/office/drawing/2014/main" id="{7A24729B-C90B-42CE-BFD7-7A71D66E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2114"/>
              <a:ext cx="17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251" name="Rectangle 80">
            <a:extLst>
              <a:ext uri="{FF2B5EF4-FFF2-40B4-BE49-F238E27FC236}">
                <a16:creationId xmlns:a16="http://schemas.microsoft.com/office/drawing/2014/main" id="{184F858B-2A1F-40D5-A666-573E8D57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3478213"/>
            <a:ext cx="153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2" name="Rectangle 81">
            <a:extLst>
              <a:ext uri="{FF2B5EF4-FFF2-40B4-BE49-F238E27FC236}">
                <a16:creationId xmlns:a16="http://schemas.microsoft.com/office/drawing/2014/main" id="{34373E32-CD7F-4D18-82A7-702EEC6EA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78213"/>
            <a:ext cx="153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3" name="Rectangle 82">
            <a:extLst>
              <a:ext uri="{FF2B5EF4-FFF2-40B4-BE49-F238E27FC236}">
                <a16:creationId xmlns:a16="http://schemas.microsoft.com/office/drawing/2014/main" id="{99E3CF15-5AE9-4552-AABB-DE180ED9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44925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4" name="Rectangle 83">
            <a:extLst>
              <a:ext uri="{FF2B5EF4-FFF2-40B4-BE49-F238E27FC236}">
                <a16:creationId xmlns:a16="http://schemas.microsoft.com/office/drawing/2014/main" id="{CFAC683A-3842-49FD-9EB5-EDE01710D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5" name="Rectangle 84">
            <a:extLst>
              <a:ext uri="{FF2B5EF4-FFF2-40B4-BE49-F238E27FC236}">
                <a16:creationId xmlns:a16="http://schemas.microsoft.com/office/drawing/2014/main" id="{9F3BA546-A893-4AAA-95D9-8D953F51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1775"/>
            <a:ext cx="6969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where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6" name="Rectangle 85">
            <a:extLst>
              <a:ext uri="{FF2B5EF4-FFF2-40B4-BE49-F238E27FC236}">
                <a16:creationId xmlns:a16="http://schemas.microsoft.com/office/drawing/2014/main" id="{5AA252C3-9A2D-410B-BF7D-C557D873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7" name="Rectangle 86">
            <a:extLst>
              <a:ext uri="{FF2B5EF4-FFF2-40B4-BE49-F238E27FC236}">
                <a16:creationId xmlns:a16="http://schemas.microsoft.com/office/drawing/2014/main" id="{2562EBEF-9007-423D-8761-6E82EA7B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19550"/>
            <a:ext cx="244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</a:rPr>
              <a:t>j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8" name="Rectangle 87">
            <a:extLst>
              <a:ext uri="{FF2B5EF4-FFF2-40B4-BE49-F238E27FC236}">
                <a16:creationId xmlns:a16="http://schemas.microsoft.com/office/drawing/2014/main" id="{86178912-E8A4-4935-9F58-374548A9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59" name="Rectangle 88">
            <a:extLst>
              <a:ext uri="{FF2B5EF4-FFF2-40B4-BE49-F238E27FC236}">
                <a16:creationId xmlns:a16="http://schemas.microsoft.com/office/drawing/2014/main" id="{72F2C5FE-B798-4515-A3A3-0316C5DB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4041775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0" name="Rectangle 89">
            <a:extLst>
              <a:ext uri="{FF2B5EF4-FFF2-40B4-BE49-F238E27FC236}">
                <a16:creationId xmlns:a16="http://schemas.microsoft.com/office/drawing/2014/main" id="{8A58D2A8-4FB4-463C-979F-3021492A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41775"/>
            <a:ext cx="1298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contact angle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1" name="Rectangle 90">
            <a:extLst>
              <a:ext uri="{FF2B5EF4-FFF2-40B4-BE49-F238E27FC236}">
                <a16:creationId xmlns:a16="http://schemas.microsoft.com/office/drawing/2014/main" id="{DF8305F4-69F1-4301-B197-8D63730B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4041775"/>
            <a:ext cx="3292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(wetting angle) at the contact of the </a:t>
            </a:r>
          </a:p>
        </p:txBody>
      </p:sp>
      <p:sp>
        <p:nvSpPr>
          <p:cNvPr id="9262" name="Rectangle 91">
            <a:extLst>
              <a:ext uri="{FF2B5EF4-FFF2-40B4-BE49-F238E27FC236}">
                <a16:creationId xmlns:a16="http://schemas.microsoft.com/office/drawing/2014/main" id="{D3BA4513-001C-4333-8D7B-C4890E10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4275138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63" name="Group 92">
            <a:extLst>
              <a:ext uri="{FF2B5EF4-FFF2-40B4-BE49-F238E27FC236}">
                <a16:creationId xmlns:a16="http://schemas.microsoft.com/office/drawing/2014/main" id="{8B1082D4-BA4C-4E8C-A018-E2D616C6F5B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3179763" cy="244475"/>
            <a:chOff x="1728" y="2888"/>
            <a:chExt cx="2003" cy="154"/>
          </a:xfrm>
        </p:grpSpPr>
        <p:sp>
          <p:nvSpPr>
            <p:cNvPr id="9277" name="Rectangle 93">
              <a:extLst>
                <a:ext uri="{FF2B5EF4-FFF2-40B4-BE49-F238E27FC236}">
                  <a16:creationId xmlns:a16="http://schemas.microsoft.com/office/drawing/2014/main" id="{4462018A-FE76-425C-B8B5-5A131414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88"/>
              <a:ext cx="12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 three phases  (water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78" name="Rectangle 94">
              <a:extLst>
                <a:ext uri="{FF2B5EF4-FFF2-40B4-BE49-F238E27FC236}">
                  <a16:creationId xmlns:a16="http://schemas.microsoft.com/office/drawing/2014/main" id="{EBCDF0B3-24DE-4B61-8BE4-252C64FB6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8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–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79" name="Rectangle 95">
              <a:extLst>
                <a:ext uri="{FF2B5EF4-FFF2-40B4-BE49-F238E27FC236}">
                  <a16:creationId xmlns:a16="http://schemas.microsoft.com/office/drawing/2014/main" id="{7A0549DD-1486-4EB1-95F0-A23C0D66D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888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air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0" name="Rectangle 96">
              <a:extLst>
                <a:ext uri="{FF2B5EF4-FFF2-40B4-BE49-F238E27FC236}">
                  <a16:creationId xmlns:a16="http://schemas.microsoft.com/office/drawing/2014/main" id="{E392F93B-B2B9-489B-8130-FDBF1A99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–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1" name="Rectangle 97">
              <a:extLst>
                <a:ext uri="{FF2B5EF4-FFF2-40B4-BE49-F238E27FC236}">
                  <a16:creationId xmlns:a16="http://schemas.microsoft.com/office/drawing/2014/main" id="{2665CAF5-79E2-4868-9589-2BAB001B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" y="2888"/>
              <a:ext cx="3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solid)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2" name="Rectangle 98">
              <a:extLst>
                <a:ext uri="{FF2B5EF4-FFF2-40B4-BE49-F238E27FC236}">
                  <a16:creationId xmlns:a16="http://schemas.microsoft.com/office/drawing/2014/main" id="{C2123DA7-E1A8-4F25-93CB-94C6AF06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2888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264" name="Rectangle 99">
            <a:extLst>
              <a:ext uri="{FF2B5EF4-FFF2-40B4-BE49-F238E27FC236}">
                <a16:creationId xmlns:a16="http://schemas.microsoft.com/office/drawing/2014/main" id="{053DF2E3-08DC-4928-A312-B900937F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942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5" name="Rectangle 100">
            <a:extLst>
              <a:ext uri="{FF2B5EF4-FFF2-40B4-BE49-F238E27FC236}">
                <a16:creationId xmlns:a16="http://schemas.microsoft.com/office/drawing/2014/main" id="{5645EC5D-9369-4102-9521-085228CB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94263"/>
            <a:ext cx="146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6" name="Rectangle 101">
            <a:extLst>
              <a:ext uri="{FF2B5EF4-FFF2-40B4-BE49-F238E27FC236}">
                <a16:creationId xmlns:a16="http://schemas.microsoft.com/office/drawing/2014/main" id="{54CF42C8-7AED-49D9-A315-243F547C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68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7" name="Rectangle 102">
            <a:extLst>
              <a:ext uri="{FF2B5EF4-FFF2-40B4-BE49-F238E27FC236}">
                <a16:creationId xmlns:a16="http://schemas.microsoft.com/office/drawing/2014/main" id="{54ED8B4D-4ED5-487C-B5B7-6B2EDB75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8" name="Rectangle 103">
            <a:extLst>
              <a:ext uri="{FF2B5EF4-FFF2-40B4-BE49-F238E27FC236}">
                <a16:creationId xmlns:a16="http://schemas.microsoft.com/office/drawing/2014/main" id="{4BF443BF-EFB1-4075-84D7-C94C31EA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69" name="Rectangle 104">
            <a:extLst>
              <a:ext uri="{FF2B5EF4-FFF2-40B4-BE49-F238E27FC236}">
                <a16:creationId xmlns:a16="http://schemas.microsoft.com/office/drawing/2014/main" id="{F7E783F9-5A13-4B69-A8D1-A4B1083F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48200"/>
            <a:ext cx="1919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radius of the capillary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70" name="Rectangle 105">
            <a:extLst>
              <a:ext uri="{FF2B5EF4-FFF2-40B4-BE49-F238E27FC236}">
                <a16:creationId xmlns:a16="http://schemas.microsoft.com/office/drawing/2014/main" id="{4312B7E0-709A-411A-B668-39F954C26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4648200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271" name="Group 106">
            <a:extLst>
              <a:ext uri="{FF2B5EF4-FFF2-40B4-BE49-F238E27FC236}">
                <a16:creationId xmlns:a16="http://schemas.microsoft.com/office/drawing/2014/main" id="{8E8BF8C9-ED66-4809-ADEE-AEA50A0B8D2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953000"/>
            <a:ext cx="2144713" cy="266700"/>
            <a:chOff x="576" y="3274"/>
            <a:chExt cx="1351" cy="168"/>
          </a:xfrm>
        </p:grpSpPr>
        <p:sp>
          <p:nvSpPr>
            <p:cNvPr id="9273" name="Rectangle 107">
              <a:extLst>
                <a:ext uri="{FF2B5EF4-FFF2-40B4-BE49-F238E27FC236}">
                  <a16:creationId xmlns:a16="http://schemas.microsoft.com/office/drawing/2014/main" id="{E07313FC-279B-4C79-8CC9-BF821303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74"/>
              <a:ext cx="3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         r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74" name="Rectangle 108">
              <a:extLst>
                <a:ext uri="{FF2B5EF4-FFF2-40B4-BE49-F238E27FC236}">
                  <a16:creationId xmlns:a16="http://schemas.microsoft.com/office/drawing/2014/main" id="{D8BB9C8D-0304-4824-B0A6-138B647FB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274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75" name="Rectangle 109">
              <a:extLst>
                <a:ext uri="{FF2B5EF4-FFF2-40B4-BE49-F238E27FC236}">
                  <a16:creationId xmlns:a16="http://schemas.microsoft.com/office/drawing/2014/main" id="{77D45B8A-BA19-43C1-B9CD-36525621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288"/>
              <a:ext cx="7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water density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76" name="Rectangle 110">
              <a:extLst>
                <a:ext uri="{FF2B5EF4-FFF2-40B4-BE49-F238E27FC236}">
                  <a16:creationId xmlns:a16="http://schemas.microsoft.com/office/drawing/2014/main" id="{D6BAC2BA-3768-4597-9366-3A8965B90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3316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272" name="Text Box 111">
            <a:extLst>
              <a:ext uri="{FF2B5EF4-FFF2-40B4-BE49-F238E27FC236}">
                <a16:creationId xmlns:a16="http://schemas.microsoft.com/office/drawing/2014/main" id="{CBD5511D-9A26-456C-BAC7-C18AE766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40363"/>
            <a:ext cx="82692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The assumption:</a:t>
            </a:r>
            <a:r>
              <a:rPr lang="en-US" altLang="en-US" sz="1600"/>
              <a:t> the air pressure in pores is equal to the atmospheric pressure  (</a:t>
            </a:r>
            <a:r>
              <a:rPr lang="en-US" altLang="en-US" sz="2000" i="1">
                <a:latin typeface="Times New Roman" panose="02020603050405020304" pitchFamily="18" charset="0"/>
              </a:rPr>
              <a:t>h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a</a:t>
            </a:r>
            <a:r>
              <a:rPr lang="en-US" altLang="en-US" sz="2000" i="1">
                <a:latin typeface="Times New Roman" panose="02020603050405020304" pitchFamily="18" charset="0"/>
              </a:rPr>
              <a:t> = 0</a:t>
            </a:r>
            <a:r>
              <a:rPr lang="en-US" altLang="en-US" sz="1600"/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>
            <a:extLst>
              <a:ext uri="{FF2B5EF4-FFF2-40B4-BE49-F238E27FC236}">
                <a16:creationId xmlns:a16="http://schemas.microsoft.com/office/drawing/2014/main" id="{E9A1DA7D-ABB0-4ECA-BEFA-9B2EC586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549275"/>
            <a:ext cx="479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accent2"/>
                </a:solidFill>
                <a:latin typeface="Arial" panose="020B0604020202020204" pitchFamily="34" charset="0"/>
              </a:rPr>
              <a:t>RC parameters of 5 different soils</a:t>
            </a:r>
          </a:p>
        </p:txBody>
      </p:sp>
      <p:grpSp>
        <p:nvGrpSpPr>
          <p:cNvPr id="64515" name="Group 6">
            <a:extLst>
              <a:ext uri="{FF2B5EF4-FFF2-40B4-BE49-F238E27FC236}">
                <a16:creationId xmlns:a16="http://schemas.microsoft.com/office/drawing/2014/main" id="{FCD613F9-907D-4CEE-B1B6-A277BEC954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0" y="1946275"/>
            <a:ext cx="8382000" cy="2686050"/>
            <a:chOff x="480" y="1226"/>
            <a:chExt cx="5280" cy="1692"/>
          </a:xfrm>
        </p:grpSpPr>
        <p:sp>
          <p:nvSpPr>
            <p:cNvPr id="64516" name="AutoShape 5">
              <a:extLst>
                <a:ext uri="{FF2B5EF4-FFF2-40B4-BE49-F238E27FC236}">
                  <a16:creationId xmlns:a16="http://schemas.microsoft.com/office/drawing/2014/main" id="{6657AFBA-E009-4B36-9CFD-CF25BE47E0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1226"/>
              <a:ext cx="5280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Rectangle 7">
              <a:extLst>
                <a:ext uri="{FF2B5EF4-FFF2-40B4-BE49-F238E27FC236}">
                  <a16:creationId xmlns:a16="http://schemas.microsoft.com/office/drawing/2014/main" id="{BA9FE302-3773-4F9E-95EE-282FCBDD3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127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18" name="Rectangle 8">
              <a:extLst>
                <a:ext uri="{FF2B5EF4-FFF2-40B4-BE49-F238E27FC236}">
                  <a16:creationId xmlns:a16="http://schemas.microsoft.com/office/drawing/2014/main" id="{E82A629C-6857-4F0D-98F1-205A65B77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127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19" name="Rectangle 9">
              <a:extLst>
                <a:ext uri="{FF2B5EF4-FFF2-40B4-BE49-F238E27FC236}">
                  <a16:creationId xmlns:a16="http://schemas.microsoft.com/office/drawing/2014/main" id="{3B5D9089-7D6C-4CA3-91E3-F90471263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1275"/>
              <a:ext cx="13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/>
            </a:p>
          </p:txBody>
        </p:sp>
        <p:sp>
          <p:nvSpPr>
            <p:cNvPr id="64520" name="Rectangle 10">
              <a:extLst>
                <a:ext uri="{FF2B5EF4-FFF2-40B4-BE49-F238E27FC236}">
                  <a16:creationId xmlns:a16="http://schemas.microsoft.com/office/drawing/2014/main" id="{548DC456-CED4-4EC7-B96A-A56F82BA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353"/>
              <a:ext cx="6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/>
            </a:p>
          </p:txBody>
        </p:sp>
        <p:sp>
          <p:nvSpPr>
            <p:cNvPr id="64521" name="Rectangle 11">
              <a:extLst>
                <a:ext uri="{FF2B5EF4-FFF2-40B4-BE49-F238E27FC236}">
                  <a16:creationId xmlns:a16="http://schemas.microsoft.com/office/drawing/2014/main" id="{46562C71-A2AB-4220-BDDD-FC99B5A9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290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22" name="Rectangle 12">
              <a:extLst>
                <a:ext uri="{FF2B5EF4-FFF2-40B4-BE49-F238E27FC236}">
                  <a16:creationId xmlns:a16="http://schemas.microsoft.com/office/drawing/2014/main" id="{B19D64E8-56A2-469C-81CA-5514A42C7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1275"/>
              <a:ext cx="13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/>
            </a:p>
          </p:txBody>
        </p:sp>
        <p:sp>
          <p:nvSpPr>
            <p:cNvPr id="64523" name="Rectangle 13">
              <a:extLst>
                <a:ext uri="{FF2B5EF4-FFF2-40B4-BE49-F238E27FC236}">
                  <a16:creationId xmlns:a16="http://schemas.microsoft.com/office/drawing/2014/main" id="{90013CF1-77BD-48B7-A360-04E81B936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1353"/>
              <a:ext cx="7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/>
            </a:p>
          </p:txBody>
        </p:sp>
        <p:sp>
          <p:nvSpPr>
            <p:cNvPr id="64524" name="Rectangle 14">
              <a:extLst>
                <a:ext uri="{FF2B5EF4-FFF2-40B4-BE49-F238E27FC236}">
                  <a16:creationId xmlns:a16="http://schemas.microsoft.com/office/drawing/2014/main" id="{EC4F1C9A-1BA5-491E-B65D-E067487D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290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25" name="Rectangle 15">
              <a:extLst>
                <a:ext uri="{FF2B5EF4-FFF2-40B4-BE49-F238E27FC236}">
                  <a16:creationId xmlns:a16="http://schemas.microsoft.com/office/drawing/2014/main" id="{7E007D71-2B55-4241-A52B-00180B13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1275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/>
            </a:p>
          </p:txBody>
        </p:sp>
        <p:sp>
          <p:nvSpPr>
            <p:cNvPr id="64526" name="Rectangle 16">
              <a:extLst>
                <a:ext uri="{FF2B5EF4-FFF2-40B4-BE49-F238E27FC236}">
                  <a16:creationId xmlns:a16="http://schemas.microsoft.com/office/drawing/2014/main" id="{76ACDDF9-790B-4011-93B3-C8967F7C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275"/>
              <a:ext cx="10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2400"/>
            </a:p>
          </p:txBody>
        </p:sp>
        <p:sp>
          <p:nvSpPr>
            <p:cNvPr id="64527" name="Rectangle 17">
              <a:extLst>
                <a:ext uri="{FF2B5EF4-FFF2-40B4-BE49-F238E27FC236}">
                  <a16:creationId xmlns:a16="http://schemas.microsoft.com/office/drawing/2014/main" id="{915C450E-DAE1-4FBE-8E5C-FC9EB3B94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1277"/>
              <a:ext cx="12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2400"/>
            </a:p>
          </p:txBody>
        </p:sp>
        <p:sp>
          <p:nvSpPr>
            <p:cNvPr id="64528" name="Rectangle 18">
              <a:extLst>
                <a:ext uri="{FF2B5EF4-FFF2-40B4-BE49-F238E27FC236}">
                  <a16:creationId xmlns:a16="http://schemas.microsoft.com/office/drawing/2014/main" id="{1E44236D-0A8B-4CBC-A0E9-F0E4EB4D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1277"/>
              <a:ext cx="8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29" name="Rectangle 19">
              <a:extLst>
                <a:ext uri="{FF2B5EF4-FFF2-40B4-BE49-F238E27FC236}">
                  <a16:creationId xmlns:a16="http://schemas.microsoft.com/office/drawing/2014/main" id="{55CC3DDF-62E1-4D06-9FC1-0C53E8C3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226"/>
              <a:ext cx="31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0" name="Rectangle 20">
              <a:extLst>
                <a:ext uri="{FF2B5EF4-FFF2-40B4-BE49-F238E27FC236}">
                  <a16:creationId xmlns:a16="http://schemas.microsoft.com/office/drawing/2014/main" id="{C210C948-23CE-4508-BABD-B1420987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226"/>
              <a:ext cx="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1" name="Rectangle 21">
              <a:extLst>
                <a:ext uri="{FF2B5EF4-FFF2-40B4-BE49-F238E27FC236}">
                  <a16:creationId xmlns:a16="http://schemas.microsoft.com/office/drawing/2014/main" id="{3C1B6317-72FC-4642-8DAE-6C8EDB27E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226"/>
              <a:ext cx="11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2" name="Rectangle 22">
              <a:extLst>
                <a:ext uri="{FF2B5EF4-FFF2-40B4-BE49-F238E27FC236}">
                  <a16:creationId xmlns:a16="http://schemas.microsoft.com/office/drawing/2014/main" id="{D1F9CBA1-EBFB-4D3B-A17F-A5C8E85CD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226"/>
              <a:ext cx="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3" name="Rectangle 23">
              <a:extLst>
                <a:ext uri="{FF2B5EF4-FFF2-40B4-BE49-F238E27FC236}">
                  <a16:creationId xmlns:a16="http://schemas.microsoft.com/office/drawing/2014/main" id="{DEEBBB6E-B53A-4498-AA5B-862F2425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1226"/>
              <a:ext cx="71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4" name="Rectangle 24">
              <a:extLst>
                <a:ext uri="{FF2B5EF4-FFF2-40B4-BE49-F238E27FC236}">
                  <a16:creationId xmlns:a16="http://schemas.microsoft.com/office/drawing/2014/main" id="{686B3BBA-BD58-4954-8036-A7833255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226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5" name="Rectangle 25">
              <a:extLst>
                <a:ext uri="{FF2B5EF4-FFF2-40B4-BE49-F238E27FC236}">
                  <a16:creationId xmlns:a16="http://schemas.microsoft.com/office/drawing/2014/main" id="{24CC4B1C-DCB4-4AFF-AA52-158E76D37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1226"/>
              <a:ext cx="71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6" name="Rectangle 26">
              <a:extLst>
                <a:ext uri="{FF2B5EF4-FFF2-40B4-BE49-F238E27FC236}">
                  <a16:creationId xmlns:a16="http://schemas.microsoft.com/office/drawing/2014/main" id="{AEAAFCE0-E56C-449B-A8C4-E623ECBA1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1226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7" name="Rectangle 27">
              <a:extLst>
                <a:ext uri="{FF2B5EF4-FFF2-40B4-BE49-F238E27FC236}">
                  <a16:creationId xmlns:a16="http://schemas.microsoft.com/office/drawing/2014/main" id="{3F2CB348-4A27-412B-80D3-4EC1C0119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1226"/>
              <a:ext cx="71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8" name="Rectangle 28">
              <a:extLst>
                <a:ext uri="{FF2B5EF4-FFF2-40B4-BE49-F238E27FC236}">
                  <a16:creationId xmlns:a16="http://schemas.microsoft.com/office/drawing/2014/main" id="{E3C526A4-B4C5-48A0-80C8-35153B7C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1226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39" name="Rectangle 29">
              <a:extLst>
                <a:ext uri="{FF2B5EF4-FFF2-40B4-BE49-F238E27FC236}">
                  <a16:creationId xmlns:a16="http://schemas.microsoft.com/office/drawing/2014/main" id="{904214A1-4692-402F-9C44-BB8BCB59E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1226"/>
              <a:ext cx="72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40" name="Rectangle 30">
              <a:extLst>
                <a:ext uri="{FF2B5EF4-FFF2-40B4-BE49-F238E27FC236}">
                  <a16:creationId xmlns:a16="http://schemas.microsoft.com/office/drawing/2014/main" id="{DC1B9BF1-DB74-49E4-8368-886CCF5A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41" name="Rectangle 31">
              <a:extLst>
                <a:ext uri="{FF2B5EF4-FFF2-40B4-BE49-F238E27FC236}">
                  <a16:creationId xmlns:a16="http://schemas.microsoft.com/office/drawing/2014/main" id="{7A2D6223-C0F2-40C4-B79E-2D947309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42" name="Rectangle 32">
              <a:extLst>
                <a:ext uri="{FF2B5EF4-FFF2-40B4-BE49-F238E27FC236}">
                  <a16:creationId xmlns:a16="http://schemas.microsoft.com/office/drawing/2014/main" id="{E84B9F1A-034E-4F4E-AC2D-2D3306D3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[</a:t>
              </a:r>
              <a:endParaRPr lang="en-US" altLang="en-US" sz="2400"/>
            </a:p>
          </p:txBody>
        </p:sp>
        <p:sp>
          <p:nvSpPr>
            <p:cNvPr id="64543" name="Rectangle 33">
              <a:extLst>
                <a:ext uri="{FF2B5EF4-FFF2-40B4-BE49-F238E27FC236}">
                  <a16:creationId xmlns:a16="http://schemas.microsoft.com/office/drawing/2014/main" id="{2B233959-B8B7-404B-962D-A071CF6A5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529"/>
              <a:ext cx="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/>
            </a:p>
          </p:txBody>
        </p:sp>
        <p:sp>
          <p:nvSpPr>
            <p:cNvPr id="64544" name="Rectangle 34">
              <a:extLst>
                <a:ext uri="{FF2B5EF4-FFF2-40B4-BE49-F238E27FC236}">
                  <a16:creationId xmlns:a16="http://schemas.microsoft.com/office/drawing/2014/main" id="{D45EE054-C7C5-4870-88E7-B17192816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en-US" altLang="en-US" sz="2400"/>
            </a:p>
          </p:txBody>
        </p:sp>
        <p:sp>
          <p:nvSpPr>
            <p:cNvPr id="64545" name="Rectangle 35">
              <a:extLst>
                <a:ext uri="{FF2B5EF4-FFF2-40B4-BE49-F238E27FC236}">
                  <a16:creationId xmlns:a16="http://schemas.microsoft.com/office/drawing/2014/main" id="{C54F776E-DBBA-4B83-8F78-CE2DB4007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46" name="Rectangle 36">
              <a:extLst>
                <a:ext uri="{FF2B5EF4-FFF2-40B4-BE49-F238E27FC236}">
                  <a16:creationId xmlns:a16="http://schemas.microsoft.com/office/drawing/2014/main" id="{2ACE80FC-E01F-4F16-A8E7-ED9069800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[</a:t>
              </a:r>
              <a:endParaRPr lang="en-US" altLang="en-US" sz="2400"/>
            </a:p>
          </p:txBody>
        </p:sp>
        <p:sp>
          <p:nvSpPr>
            <p:cNvPr id="64547" name="Rectangle 37">
              <a:extLst>
                <a:ext uri="{FF2B5EF4-FFF2-40B4-BE49-F238E27FC236}">
                  <a16:creationId xmlns:a16="http://schemas.microsoft.com/office/drawing/2014/main" id="{5FDD28DD-4454-4EC2-872B-78E1ECBA5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1529"/>
              <a:ext cx="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/>
            </a:p>
          </p:txBody>
        </p:sp>
        <p:sp>
          <p:nvSpPr>
            <p:cNvPr id="64548" name="Rectangle 38">
              <a:extLst>
                <a:ext uri="{FF2B5EF4-FFF2-40B4-BE49-F238E27FC236}">
                  <a16:creationId xmlns:a16="http://schemas.microsoft.com/office/drawing/2014/main" id="{BB86AF5A-C4AA-4CD5-A230-A392FF14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en-US" altLang="en-US" sz="2400"/>
            </a:p>
          </p:txBody>
        </p:sp>
        <p:sp>
          <p:nvSpPr>
            <p:cNvPr id="64549" name="Rectangle 39">
              <a:extLst>
                <a:ext uri="{FF2B5EF4-FFF2-40B4-BE49-F238E27FC236}">
                  <a16:creationId xmlns:a16="http://schemas.microsoft.com/office/drawing/2014/main" id="{CF600844-6C0C-49EA-8F8E-F0208003B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50" name="Rectangle 40">
              <a:extLst>
                <a:ext uri="{FF2B5EF4-FFF2-40B4-BE49-F238E27FC236}">
                  <a16:creationId xmlns:a16="http://schemas.microsoft.com/office/drawing/2014/main" id="{B3BE021E-A63E-4B26-9B96-1BCC47D7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529"/>
              <a:ext cx="25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[cm</a:t>
              </a:r>
              <a:endParaRPr lang="en-US" altLang="en-US" sz="2400"/>
            </a:p>
          </p:txBody>
        </p:sp>
        <p:sp>
          <p:nvSpPr>
            <p:cNvPr id="64551" name="Rectangle 41">
              <a:extLst>
                <a:ext uri="{FF2B5EF4-FFF2-40B4-BE49-F238E27FC236}">
                  <a16:creationId xmlns:a16="http://schemas.microsoft.com/office/drawing/2014/main" id="{06CC10AF-980D-4440-B459-C82C7EE9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1501"/>
              <a:ext cx="6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/>
            </a:p>
          </p:txBody>
        </p:sp>
        <p:sp>
          <p:nvSpPr>
            <p:cNvPr id="64552" name="Rectangle 42">
              <a:extLst>
                <a:ext uri="{FF2B5EF4-FFF2-40B4-BE49-F238E27FC236}">
                  <a16:creationId xmlns:a16="http://schemas.microsoft.com/office/drawing/2014/main" id="{A47F0F6F-A3DC-4625-A864-01D23C23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501"/>
              <a:ext cx="8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/>
            </a:p>
          </p:txBody>
        </p:sp>
        <p:sp>
          <p:nvSpPr>
            <p:cNvPr id="64553" name="Rectangle 43">
              <a:extLst>
                <a:ext uri="{FF2B5EF4-FFF2-40B4-BE49-F238E27FC236}">
                  <a16:creationId xmlns:a16="http://schemas.microsoft.com/office/drawing/2014/main" id="{8646EE8D-2192-47E5-84F1-FEBE6BEC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en-US" altLang="en-US" sz="2400"/>
            </a:p>
          </p:txBody>
        </p:sp>
        <p:sp>
          <p:nvSpPr>
            <p:cNvPr id="64554" name="Rectangle 44">
              <a:extLst>
                <a:ext uri="{FF2B5EF4-FFF2-40B4-BE49-F238E27FC236}">
                  <a16:creationId xmlns:a16="http://schemas.microsoft.com/office/drawing/2014/main" id="{17C80A45-B2EB-4B33-99C0-C9FAB4B33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55" name="Rectangle 45">
              <a:extLst>
                <a:ext uri="{FF2B5EF4-FFF2-40B4-BE49-F238E27FC236}">
                  <a16:creationId xmlns:a16="http://schemas.microsoft.com/office/drawing/2014/main" id="{5D6B45CE-186A-476A-9068-689332EE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[</a:t>
              </a:r>
              <a:endParaRPr lang="en-US" altLang="en-US" sz="2400"/>
            </a:p>
          </p:txBody>
        </p:sp>
        <p:sp>
          <p:nvSpPr>
            <p:cNvPr id="64556" name="Rectangle 46">
              <a:extLst>
                <a:ext uri="{FF2B5EF4-FFF2-40B4-BE49-F238E27FC236}">
                  <a16:creationId xmlns:a16="http://schemas.microsoft.com/office/drawing/2014/main" id="{E675A14E-68BE-4A64-9CF5-01C0C2CF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1529"/>
              <a:ext cx="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/>
            </a:p>
          </p:txBody>
        </p:sp>
        <p:sp>
          <p:nvSpPr>
            <p:cNvPr id="64557" name="Rectangle 47">
              <a:extLst>
                <a:ext uri="{FF2B5EF4-FFF2-40B4-BE49-F238E27FC236}">
                  <a16:creationId xmlns:a16="http://schemas.microsoft.com/office/drawing/2014/main" id="{E4D1AC08-CC5E-4A10-95A3-12EDA0C1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en-US" altLang="en-US" sz="2400"/>
            </a:p>
          </p:txBody>
        </p:sp>
        <p:sp>
          <p:nvSpPr>
            <p:cNvPr id="64558" name="Rectangle 48">
              <a:extLst>
                <a:ext uri="{FF2B5EF4-FFF2-40B4-BE49-F238E27FC236}">
                  <a16:creationId xmlns:a16="http://schemas.microsoft.com/office/drawing/2014/main" id="{5AEC0305-20F6-4CF2-913B-47E332EF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152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59" name="Rectangle 49">
              <a:extLst>
                <a:ext uri="{FF2B5EF4-FFF2-40B4-BE49-F238E27FC236}">
                  <a16:creationId xmlns:a16="http://schemas.microsoft.com/office/drawing/2014/main" id="{BF0524FF-F9EA-4C6B-9E9B-48B3ADBC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736"/>
              <a:ext cx="2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(a)</a:t>
              </a:r>
              <a:endParaRPr lang="en-US" altLang="en-US" sz="2400"/>
            </a:p>
          </p:txBody>
        </p:sp>
        <p:sp>
          <p:nvSpPr>
            <p:cNvPr id="64560" name="Rectangle 50">
              <a:extLst>
                <a:ext uri="{FF2B5EF4-FFF2-40B4-BE49-F238E27FC236}">
                  <a16:creationId xmlns:a16="http://schemas.microsoft.com/office/drawing/2014/main" id="{ABB9711A-FB31-43C9-A60F-975636958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736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61" name="Rectangle 51">
              <a:extLst>
                <a:ext uri="{FF2B5EF4-FFF2-40B4-BE49-F238E27FC236}">
                  <a16:creationId xmlns:a16="http://schemas.microsoft.com/office/drawing/2014/main" id="{626D8563-618F-413B-B3AD-00CFF8FAC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736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sand</a:t>
              </a:r>
              <a:endParaRPr lang="en-US" altLang="en-US" sz="2400"/>
            </a:p>
          </p:txBody>
        </p:sp>
        <p:sp>
          <p:nvSpPr>
            <p:cNvPr id="64562" name="Rectangle 52">
              <a:extLst>
                <a:ext uri="{FF2B5EF4-FFF2-40B4-BE49-F238E27FC236}">
                  <a16:creationId xmlns:a16="http://schemas.microsoft.com/office/drawing/2014/main" id="{811E4DFC-D3C5-4788-9456-0479BB34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736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63" name="Rectangle 53">
              <a:extLst>
                <a:ext uri="{FF2B5EF4-FFF2-40B4-BE49-F238E27FC236}">
                  <a16:creationId xmlns:a16="http://schemas.microsoft.com/office/drawing/2014/main" id="{9928B386-E775-48E5-ADA3-1536A7F9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736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0.045</a:t>
              </a:r>
              <a:endParaRPr lang="en-US" altLang="en-US" sz="2400"/>
            </a:p>
          </p:txBody>
        </p:sp>
        <p:sp>
          <p:nvSpPr>
            <p:cNvPr id="64564" name="Rectangle 54">
              <a:extLst>
                <a:ext uri="{FF2B5EF4-FFF2-40B4-BE49-F238E27FC236}">
                  <a16:creationId xmlns:a16="http://schemas.microsoft.com/office/drawing/2014/main" id="{01A4DAF4-9E1A-436B-801F-EA98A39C1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1736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65" name="Rectangle 55">
              <a:extLst>
                <a:ext uri="{FF2B5EF4-FFF2-40B4-BE49-F238E27FC236}">
                  <a16:creationId xmlns:a16="http://schemas.microsoft.com/office/drawing/2014/main" id="{93822F03-42D2-42D0-AD6F-2D2372A3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1736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0.43</a:t>
              </a:r>
              <a:endParaRPr lang="en-US" altLang="en-US" sz="2400"/>
            </a:p>
          </p:txBody>
        </p:sp>
        <p:sp>
          <p:nvSpPr>
            <p:cNvPr id="64566" name="Rectangle 56">
              <a:extLst>
                <a:ext uri="{FF2B5EF4-FFF2-40B4-BE49-F238E27FC236}">
                  <a16:creationId xmlns:a16="http://schemas.microsoft.com/office/drawing/2014/main" id="{7D993359-929B-41FA-9D7F-D69DEE188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736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67" name="Rectangle 57">
              <a:extLst>
                <a:ext uri="{FF2B5EF4-FFF2-40B4-BE49-F238E27FC236}">
                  <a16:creationId xmlns:a16="http://schemas.microsoft.com/office/drawing/2014/main" id="{E645AB98-5352-423B-B049-FB44441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736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0.144</a:t>
              </a:r>
              <a:endParaRPr lang="en-US" altLang="en-US" sz="2400"/>
            </a:p>
          </p:txBody>
        </p:sp>
        <p:sp>
          <p:nvSpPr>
            <p:cNvPr id="64568" name="Rectangle 58">
              <a:extLst>
                <a:ext uri="{FF2B5EF4-FFF2-40B4-BE49-F238E27FC236}">
                  <a16:creationId xmlns:a16="http://schemas.microsoft.com/office/drawing/2014/main" id="{051005E6-C147-4490-8B5D-ACBEA3A4A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1736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69" name="Rectangle 59">
              <a:extLst>
                <a:ext uri="{FF2B5EF4-FFF2-40B4-BE49-F238E27FC236}">
                  <a16:creationId xmlns:a16="http://schemas.microsoft.com/office/drawing/2014/main" id="{09A349E9-2C7A-484A-98BB-7C4BCE55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1736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2.68</a:t>
              </a:r>
              <a:endParaRPr lang="en-US" altLang="en-US" sz="2400"/>
            </a:p>
          </p:txBody>
        </p:sp>
        <p:sp>
          <p:nvSpPr>
            <p:cNvPr id="64570" name="Rectangle 60">
              <a:extLst>
                <a:ext uri="{FF2B5EF4-FFF2-40B4-BE49-F238E27FC236}">
                  <a16:creationId xmlns:a16="http://schemas.microsoft.com/office/drawing/2014/main" id="{54D35EAB-1B57-4C3B-8F90-DE9ACAB3A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736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71" name="Rectangle 61">
              <a:extLst>
                <a:ext uri="{FF2B5EF4-FFF2-40B4-BE49-F238E27FC236}">
                  <a16:creationId xmlns:a16="http://schemas.microsoft.com/office/drawing/2014/main" id="{3ED455FF-B7D2-4BEB-8585-E77B0248B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724"/>
              <a:ext cx="31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2" name="Rectangle 62">
              <a:extLst>
                <a:ext uri="{FF2B5EF4-FFF2-40B4-BE49-F238E27FC236}">
                  <a16:creationId xmlns:a16="http://schemas.microsoft.com/office/drawing/2014/main" id="{6FA51176-13B2-47B4-BAE7-8B5002AD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724"/>
              <a:ext cx="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3" name="Rectangle 63">
              <a:extLst>
                <a:ext uri="{FF2B5EF4-FFF2-40B4-BE49-F238E27FC236}">
                  <a16:creationId xmlns:a16="http://schemas.microsoft.com/office/drawing/2014/main" id="{C08A0327-16A6-47FA-9333-1B64EDE3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724"/>
              <a:ext cx="11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4" name="Rectangle 64">
              <a:extLst>
                <a:ext uri="{FF2B5EF4-FFF2-40B4-BE49-F238E27FC236}">
                  <a16:creationId xmlns:a16="http://schemas.microsoft.com/office/drawing/2014/main" id="{17C2A3D3-EB1C-4A1F-B462-F722BD4BE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724"/>
              <a:ext cx="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5" name="Rectangle 65">
              <a:extLst>
                <a:ext uri="{FF2B5EF4-FFF2-40B4-BE49-F238E27FC236}">
                  <a16:creationId xmlns:a16="http://schemas.microsoft.com/office/drawing/2014/main" id="{D5AD4102-BFA2-4927-BA50-AED1AF767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1724"/>
              <a:ext cx="71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6" name="Rectangle 66">
              <a:extLst>
                <a:ext uri="{FF2B5EF4-FFF2-40B4-BE49-F238E27FC236}">
                  <a16:creationId xmlns:a16="http://schemas.microsoft.com/office/drawing/2014/main" id="{02BB8C3C-F88E-43E8-B5D0-55B002663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24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7" name="Rectangle 67">
              <a:extLst>
                <a:ext uri="{FF2B5EF4-FFF2-40B4-BE49-F238E27FC236}">
                  <a16:creationId xmlns:a16="http://schemas.microsoft.com/office/drawing/2014/main" id="{9AAF3905-5023-4B79-9658-6AF00610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1724"/>
              <a:ext cx="71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8" name="Rectangle 68">
              <a:extLst>
                <a:ext uri="{FF2B5EF4-FFF2-40B4-BE49-F238E27FC236}">
                  <a16:creationId xmlns:a16="http://schemas.microsoft.com/office/drawing/2014/main" id="{1C89BFD1-1A21-4C3E-98D3-8B5313A37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1724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79" name="Rectangle 69">
              <a:extLst>
                <a:ext uri="{FF2B5EF4-FFF2-40B4-BE49-F238E27FC236}">
                  <a16:creationId xmlns:a16="http://schemas.microsoft.com/office/drawing/2014/main" id="{2CE8D986-A613-4767-B22D-C4AA33B6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1724"/>
              <a:ext cx="71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80" name="Rectangle 70">
              <a:extLst>
                <a:ext uri="{FF2B5EF4-FFF2-40B4-BE49-F238E27FC236}">
                  <a16:creationId xmlns:a16="http://schemas.microsoft.com/office/drawing/2014/main" id="{4D4BA836-1D7F-4CC1-AABF-8145D918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1724"/>
              <a:ext cx="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81" name="Rectangle 71">
              <a:extLst>
                <a:ext uri="{FF2B5EF4-FFF2-40B4-BE49-F238E27FC236}">
                  <a16:creationId xmlns:a16="http://schemas.microsoft.com/office/drawing/2014/main" id="{7AB8DF11-81D2-4646-9CBF-03C1B098C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1724"/>
              <a:ext cx="72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82" name="Rectangle 72">
              <a:extLst>
                <a:ext uri="{FF2B5EF4-FFF2-40B4-BE49-F238E27FC236}">
                  <a16:creationId xmlns:a16="http://schemas.microsoft.com/office/drawing/2014/main" id="{748C4A25-043E-439A-95C5-420F723C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894"/>
              <a:ext cx="2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(b)</a:t>
              </a:r>
              <a:endParaRPr lang="en-US" altLang="en-US" sz="2400"/>
            </a:p>
          </p:txBody>
        </p:sp>
        <p:sp>
          <p:nvSpPr>
            <p:cNvPr id="64583" name="Rectangle 73">
              <a:extLst>
                <a:ext uri="{FF2B5EF4-FFF2-40B4-BE49-F238E27FC236}">
                  <a16:creationId xmlns:a16="http://schemas.microsoft.com/office/drawing/2014/main" id="{73C1C878-71E2-48A3-A1C9-C6E8B3716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84" name="Rectangle 74">
              <a:extLst>
                <a:ext uri="{FF2B5EF4-FFF2-40B4-BE49-F238E27FC236}">
                  <a16:creationId xmlns:a16="http://schemas.microsoft.com/office/drawing/2014/main" id="{E676F237-BBC5-43C3-ABEE-8249C7A7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894"/>
              <a:ext cx="7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sandy loam</a:t>
              </a:r>
              <a:endParaRPr lang="en-US" altLang="en-US" sz="2400"/>
            </a:p>
          </p:txBody>
        </p:sp>
        <p:sp>
          <p:nvSpPr>
            <p:cNvPr id="64585" name="Rectangle 75">
              <a:extLst>
                <a:ext uri="{FF2B5EF4-FFF2-40B4-BE49-F238E27FC236}">
                  <a16:creationId xmlns:a16="http://schemas.microsoft.com/office/drawing/2014/main" id="{70AD2FF0-7C9B-4969-9D15-31AAC9662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86" name="Rectangle 76">
              <a:extLst>
                <a:ext uri="{FF2B5EF4-FFF2-40B4-BE49-F238E27FC236}">
                  <a16:creationId xmlns:a16="http://schemas.microsoft.com/office/drawing/2014/main" id="{3758E881-D536-4F2E-A359-5261BDF9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894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en-US" altLang="en-US" sz="2400"/>
            </a:p>
          </p:txBody>
        </p:sp>
        <p:sp>
          <p:nvSpPr>
            <p:cNvPr id="64587" name="Rectangle 77">
              <a:extLst>
                <a:ext uri="{FF2B5EF4-FFF2-40B4-BE49-F238E27FC236}">
                  <a16:creationId xmlns:a16="http://schemas.microsoft.com/office/drawing/2014/main" id="{8F17ADBF-FB30-4165-BE8B-B24E4D771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88" name="Rectangle 78">
              <a:extLst>
                <a:ext uri="{FF2B5EF4-FFF2-40B4-BE49-F238E27FC236}">
                  <a16:creationId xmlns:a16="http://schemas.microsoft.com/office/drawing/2014/main" id="{5EAEF886-5F56-4BF2-B0EF-196D0E587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1894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0.41</a:t>
              </a:r>
              <a:endParaRPr lang="en-US" altLang="en-US" sz="2400"/>
            </a:p>
          </p:txBody>
        </p:sp>
        <p:sp>
          <p:nvSpPr>
            <p:cNvPr id="64589" name="Rectangle 79">
              <a:extLst>
                <a:ext uri="{FF2B5EF4-FFF2-40B4-BE49-F238E27FC236}">
                  <a16:creationId xmlns:a16="http://schemas.microsoft.com/office/drawing/2014/main" id="{F39F9208-8A35-480D-B966-F7F24FCF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90" name="Rectangle 80">
              <a:extLst>
                <a:ext uri="{FF2B5EF4-FFF2-40B4-BE49-F238E27FC236}">
                  <a16:creationId xmlns:a16="http://schemas.microsoft.com/office/drawing/2014/main" id="{8FCE8C80-60ED-4532-8901-BF614A82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894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en-US" altLang="en-US" sz="2400"/>
            </a:p>
          </p:txBody>
        </p:sp>
        <p:sp>
          <p:nvSpPr>
            <p:cNvPr id="64591" name="Rectangle 81">
              <a:extLst>
                <a:ext uri="{FF2B5EF4-FFF2-40B4-BE49-F238E27FC236}">
                  <a16:creationId xmlns:a16="http://schemas.microsoft.com/office/drawing/2014/main" id="{BC3F7C36-6B3E-4245-8888-C0D2156E2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92" name="Rectangle 82">
              <a:extLst>
                <a:ext uri="{FF2B5EF4-FFF2-40B4-BE49-F238E27FC236}">
                  <a16:creationId xmlns:a16="http://schemas.microsoft.com/office/drawing/2014/main" id="{6646EBE7-7A7A-4BD1-AD72-E159DCB24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1894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1.89</a:t>
              </a:r>
              <a:endParaRPr lang="en-US" altLang="en-US" sz="2400"/>
            </a:p>
          </p:txBody>
        </p:sp>
        <p:sp>
          <p:nvSpPr>
            <p:cNvPr id="64593" name="Rectangle 83">
              <a:extLst>
                <a:ext uri="{FF2B5EF4-FFF2-40B4-BE49-F238E27FC236}">
                  <a16:creationId xmlns:a16="http://schemas.microsoft.com/office/drawing/2014/main" id="{E6C3EE95-ABFD-480F-B471-E099DF3C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894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94" name="Rectangle 84">
              <a:extLst>
                <a:ext uri="{FF2B5EF4-FFF2-40B4-BE49-F238E27FC236}">
                  <a16:creationId xmlns:a16="http://schemas.microsoft.com/office/drawing/2014/main" id="{147F6C61-6BFC-4D58-8E2B-F9A5D27CB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052"/>
              <a:ext cx="20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(c)</a:t>
              </a:r>
              <a:endParaRPr lang="en-US" altLang="en-US" sz="2400"/>
            </a:p>
          </p:txBody>
        </p:sp>
        <p:sp>
          <p:nvSpPr>
            <p:cNvPr id="64595" name="Rectangle 85">
              <a:extLst>
                <a:ext uri="{FF2B5EF4-FFF2-40B4-BE49-F238E27FC236}">
                  <a16:creationId xmlns:a16="http://schemas.microsoft.com/office/drawing/2014/main" id="{EDB389A3-6FDE-465B-ACF4-B25F9FC55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2052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596" name="Rectangle 86">
              <a:extLst>
                <a:ext uri="{FF2B5EF4-FFF2-40B4-BE49-F238E27FC236}">
                  <a16:creationId xmlns:a16="http://schemas.microsoft.com/office/drawing/2014/main" id="{7E57F0A5-A176-4963-AD35-E0B930CB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052"/>
              <a:ext cx="75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sandy clay  </a:t>
              </a:r>
              <a:endParaRPr lang="en-US" altLang="en-US" sz="2400"/>
            </a:p>
          </p:txBody>
        </p:sp>
        <p:sp>
          <p:nvSpPr>
            <p:cNvPr id="64597" name="Rectangle 87">
              <a:extLst>
                <a:ext uri="{FF2B5EF4-FFF2-40B4-BE49-F238E27FC236}">
                  <a16:creationId xmlns:a16="http://schemas.microsoft.com/office/drawing/2014/main" id="{4E3E74EE-103A-4BDC-B12D-AEBEC520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210"/>
              <a:ext cx="2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loam</a:t>
              </a:r>
              <a:endParaRPr lang="en-US" altLang="en-US" sz="2400"/>
            </a:p>
          </p:txBody>
        </p:sp>
        <p:sp>
          <p:nvSpPr>
            <p:cNvPr id="64598" name="Rectangle 88">
              <a:extLst>
                <a:ext uri="{FF2B5EF4-FFF2-40B4-BE49-F238E27FC236}">
                  <a16:creationId xmlns:a16="http://schemas.microsoft.com/office/drawing/2014/main" id="{83145794-AA4F-453C-9806-636531EC7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2210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99" name="Rectangle 89">
              <a:extLst>
                <a:ext uri="{FF2B5EF4-FFF2-40B4-BE49-F238E27FC236}">
                  <a16:creationId xmlns:a16="http://schemas.microsoft.com/office/drawing/2014/main" id="{1C265830-C57B-41E7-ADC2-C2F54A050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052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en-US" altLang="en-US" sz="2400"/>
            </a:p>
          </p:txBody>
        </p:sp>
        <p:sp>
          <p:nvSpPr>
            <p:cNvPr id="64600" name="Rectangle 90">
              <a:extLst>
                <a:ext uri="{FF2B5EF4-FFF2-40B4-BE49-F238E27FC236}">
                  <a16:creationId xmlns:a16="http://schemas.microsoft.com/office/drawing/2014/main" id="{45B8F262-C65A-4B16-BBE9-20437D69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052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01" name="Rectangle 91">
              <a:extLst>
                <a:ext uri="{FF2B5EF4-FFF2-40B4-BE49-F238E27FC236}">
                  <a16:creationId xmlns:a16="http://schemas.microsoft.com/office/drawing/2014/main" id="{56AC2F96-AA5D-4D57-B3E6-3E4AAE525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052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0.45</a:t>
              </a:r>
              <a:endParaRPr lang="en-US" altLang="en-US" sz="2400"/>
            </a:p>
          </p:txBody>
        </p:sp>
        <p:sp>
          <p:nvSpPr>
            <p:cNvPr id="64602" name="Rectangle 92">
              <a:extLst>
                <a:ext uri="{FF2B5EF4-FFF2-40B4-BE49-F238E27FC236}">
                  <a16:creationId xmlns:a16="http://schemas.microsoft.com/office/drawing/2014/main" id="{DDDCAEA6-7E4C-4C66-91A2-E5E004864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052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03" name="Rectangle 93">
              <a:extLst>
                <a:ext uri="{FF2B5EF4-FFF2-40B4-BE49-F238E27FC236}">
                  <a16:creationId xmlns:a16="http://schemas.microsoft.com/office/drawing/2014/main" id="{ADCB762D-906E-4D49-A5E3-B8AF8DC1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052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0.020</a:t>
              </a:r>
              <a:endParaRPr lang="en-US" altLang="en-US" sz="2400"/>
            </a:p>
          </p:txBody>
        </p:sp>
        <p:sp>
          <p:nvSpPr>
            <p:cNvPr id="64604" name="Rectangle 94">
              <a:extLst>
                <a:ext uri="{FF2B5EF4-FFF2-40B4-BE49-F238E27FC236}">
                  <a16:creationId xmlns:a16="http://schemas.microsoft.com/office/drawing/2014/main" id="{6700306E-23BB-4555-8FD0-E79251EA4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052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05" name="Rectangle 95">
              <a:extLst>
                <a:ext uri="{FF2B5EF4-FFF2-40B4-BE49-F238E27FC236}">
                  <a16:creationId xmlns:a16="http://schemas.microsoft.com/office/drawing/2014/main" id="{808B4322-F2BA-4688-9C9C-E7A9735FD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052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1.41</a:t>
              </a:r>
              <a:endParaRPr lang="en-US" altLang="en-US" sz="2400"/>
            </a:p>
          </p:txBody>
        </p:sp>
        <p:sp>
          <p:nvSpPr>
            <p:cNvPr id="64606" name="Rectangle 96">
              <a:extLst>
                <a:ext uri="{FF2B5EF4-FFF2-40B4-BE49-F238E27FC236}">
                  <a16:creationId xmlns:a16="http://schemas.microsoft.com/office/drawing/2014/main" id="{EC235F2A-08D6-4B7D-9B64-3FA834F5D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2052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07" name="Rectangle 97">
              <a:extLst>
                <a:ext uri="{FF2B5EF4-FFF2-40B4-BE49-F238E27FC236}">
                  <a16:creationId xmlns:a16="http://schemas.microsoft.com/office/drawing/2014/main" id="{3CB7DF32-C078-415D-9B40-307D44F7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369"/>
              <a:ext cx="2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(d)</a:t>
              </a:r>
              <a:endParaRPr lang="en-US" altLang="en-US" sz="2400"/>
            </a:p>
          </p:txBody>
        </p:sp>
        <p:sp>
          <p:nvSpPr>
            <p:cNvPr id="64608" name="Rectangle 98">
              <a:extLst>
                <a:ext uri="{FF2B5EF4-FFF2-40B4-BE49-F238E27FC236}">
                  <a16:creationId xmlns:a16="http://schemas.microsoft.com/office/drawing/2014/main" id="{02AE0C1D-EF01-4852-B1AF-2EF18A129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36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09" name="Rectangle 99">
              <a:extLst>
                <a:ext uri="{FF2B5EF4-FFF2-40B4-BE49-F238E27FC236}">
                  <a16:creationId xmlns:a16="http://schemas.microsoft.com/office/drawing/2014/main" id="{0DA36BFB-ADB6-4DF6-8549-871180771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369"/>
              <a:ext cx="61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clay loam </a:t>
              </a:r>
              <a:endParaRPr lang="en-US" altLang="en-US" sz="2400"/>
            </a:p>
          </p:txBody>
        </p:sp>
        <p:sp>
          <p:nvSpPr>
            <p:cNvPr id="64610" name="Rectangle 102">
              <a:extLst>
                <a:ext uri="{FF2B5EF4-FFF2-40B4-BE49-F238E27FC236}">
                  <a16:creationId xmlns:a16="http://schemas.microsoft.com/office/drawing/2014/main" id="{DAD8ED21-F65B-4DA8-B52C-876B012E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369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en-US" altLang="en-US" sz="2400"/>
            </a:p>
          </p:txBody>
        </p:sp>
        <p:sp>
          <p:nvSpPr>
            <p:cNvPr id="64611" name="Rectangle 103">
              <a:extLst>
                <a:ext uri="{FF2B5EF4-FFF2-40B4-BE49-F238E27FC236}">
                  <a16:creationId xmlns:a16="http://schemas.microsoft.com/office/drawing/2014/main" id="{F4B2F6B6-7795-4381-A1D2-17E191BA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36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12" name="Rectangle 104">
              <a:extLst>
                <a:ext uri="{FF2B5EF4-FFF2-40B4-BE49-F238E27FC236}">
                  <a16:creationId xmlns:a16="http://schemas.microsoft.com/office/drawing/2014/main" id="{8717DF22-CBC9-44C5-A946-7432D10D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369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0.39</a:t>
              </a:r>
              <a:endParaRPr lang="en-US" altLang="en-US" sz="2400"/>
            </a:p>
          </p:txBody>
        </p:sp>
        <p:sp>
          <p:nvSpPr>
            <p:cNvPr id="64613" name="Rectangle 105">
              <a:extLst>
                <a:ext uri="{FF2B5EF4-FFF2-40B4-BE49-F238E27FC236}">
                  <a16:creationId xmlns:a16="http://schemas.microsoft.com/office/drawing/2014/main" id="{A424D8E3-6020-4744-B26F-1FECC62E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36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14" name="Rectangle 106">
              <a:extLst>
                <a:ext uri="{FF2B5EF4-FFF2-40B4-BE49-F238E27FC236}">
                  <a16:creationId xmlns:a16="http://schemas.microsoft.com/office/drawing/2014/main" id="{37B2887D-EC4C-405A-9617-46553A469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369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0.060</a:t>
              </a:r>
              <a:endParaRPr lang="en-US" altLang="en-US" sz="2400"/>
            </a:p>
          </p:txBody>
        </p:sp>
        <p:sp>
          <p:nvSpPr>
            <p:cNvPr id="64615" name="Rectangle 107">
              <a:extLst>
                <a:ext uri="{FF2B5EF4-FFF2-40B4-BE49-F238E27FC236}">
                  <a16:creationId xmlns:a16="http://schemas.microsoft.com/office/drawing/2014/main" id="{72D4858A-A579-4F8F-8551-C5638734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36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16" name="Rectangle 108">
              <a:extLst>
                <a:ext uri="{FF2B5EF4-FFF2-40B4-BE49-F238E27FC236}">
                  <a16:creationId xmlns:a16="http://schemas.microsoft.com/office/drawing/2014/main" id="{B5D850C0-E46C-4EDC-85CB-B3F8C9B78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369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1.48</a:t>
              </a:r>
              <a:endParaRPr lang="en-US" altLang="en-US" sz="2400"/>
            </a:p>
          </p:txBody>
        </p:sp>
        <p:sp>
          <p:nvSpPr>
            <p:cNvPr id="64617" name="Rectangle 109">
              <a:extLst>
                <a:ext uri="{FF2B5EF4-FFF2-40B4-BE49-F238E27FC236}">
                  <a16:creationId xmlns:a16="http://schemas.microsoft.com/office/drawing/2014/main" id="{4DF89BB3-C608-42A3-A4E7-E2354C8C8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2369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18" name="Rectangle 110">
              <a:extLst>
                <a:ext uri="{FF2B5EF4-FFF2-40B4-BE49-F238E27FC236}">
                  <a16:creationId xmlns:a16="http://schemas.microsoft.com/office/drawing/2014/main" id="{53E95651-BCFD-44E6-8825-A632E304B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525"/>
              <a:ext cx="2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(e)</a:t>
              </a:r>
              <a:endParaRPr lang="en-US" altLang="en-US" sz="2400"/>
            </a:p>
          </p:txBody>
        </p:sp>
        <p:sp>
          <p:nvSpPr>
            <p:cNvPr id="64619" name="Rectangle 111">
              <a:extLst>
                <a:ext uri="{FF2B5EF4-FFF2-40B4-BE49-F238E27FC236}">
                  <a16:creationId xmlns:a16="http://schemas.microsoft.com/office/drawing/2014/main" id="{02717567-4C21-43F8-9CA9-6B0FC87F1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525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20" name="Rectangle 112">
              <a:extLst>
                <a:ext uri="{FF2B5EF4-FFF2-40B4-BE49-F238E27FC236}">
                  <a16:creationId xmlns:a16="http://schemas.microsoft.com/office/drawing/2014/main" id="{37383AAF-1D17-4E79-AD40-902B0FE4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525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clay</a:t>
              </a:r>
              <a:endParaRPr lang="en-US" altLang="en-US" sz="2400"/>
            </a:p>
          </p:txBody>
        </p:sp>
        <p:sp>
          <p:nvSpPr>
            <p:cNvPr id="64621" name="Rectangle 114">
              <a:extLst>
                <a:ext uri="{FF2B5EF4-FFF2-40B4-BE49-F238E27FC236}">
                  <a16:creationId xmlns:a16="http://schemas.microsoft.com/office/drawing/2014/main" id="{1CAB1C6E-60F7-489E-81F3-66BB143A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525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en-US" altLang="en-US" sz="2400"/>
            </a:p>
          </p:txBody>
        </p:sp>
        <p:sp>
          <p:nvSpPr>
            <p:cNvPr id="64622" name="Rectangle 115">
              <a:extLst>
                <a:ext uri="{FF2B5EF4-FFF2-40B4-BE49-F238E27FC236}">
                  <a16:creationId xmlns:a16="http://schemas.microsoft.com/office/drawing/2014/main" id="{6663CEAD-3265-471B-ADB8-DA9D6D89F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525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23" name="Rectangle 116">
              <a:extLst>
                <a:ext uri="{FF2B5EF4-FFF2-40B4-BE49-F238E27FC236}">
                  <a16:creationId xmlns:a16="http://schemas.microsoft.com/office/drawing/2014/main" id="{A1D0C14A-AB83-4E31-ADC5-5F698F2A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525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0.36</a:t>
              </a:r>
              <a:endParaRPr lang="en-US" altLang="en-US" sz="2400"/>
            </a:p>
          </p:txBody>
        </p:sp>
        <p:sp>
          <p:nvSpPr>
            <p:cNvPr id="64624" name="Rectangle 117">
              <a:extLst>
                <a:ext uri="{FF2B5EF4-FFF2-40B4-BE49-F238E27FC236}">
                  <a16:creationId xmlns:a16="http://schemas.microsoft.com/office/drawing/2014/main" id="{0F4640BB-B109-49DC-861B-6EA0A0DB6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525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25" name="Rectangle 118">
              <a:extLst>
                <a:ext uri="{FF2B5EF4-FFF2-40B4-BE49-F238E27FC236}">
                  <a16:creationId xmlns:a16="http://schemas.microsoft.com/office/drawing/2014/main" id="{704A8EE2-72F1-4FB1-AEE1-B988284C5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525"/>
              <a:ext cx="36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0.005</a:t>
              </a:r>
              <a:endParaRPr lang="en-US" altLang="en-US" sz="2400"/>
            </a:p>
          </p:txBody>
        </p:sp>
        <p:sp>
          <p:nvSpPr>
            <p:cNvPr id="64626" name="Rectangle 119">
              <a:extLst>
                <a:ext uri="{FF2B5EF4-FFF2-40B4-BE49-F238E27FC236}">
                  <a16:creationId xmlns:a16="http://schemas.microsoft.com/office/drawing/2014/main" id="{B7B5BC9B-3250-4EC4-A64C-445FD3DE2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2525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27" name="Rectangle 120">
              <a:extLst>
                <a:ext uri="{FF2B5EF4-FFF2-40B4-BE49-F238E27FC236}">
                  <a16:creationId xmlns:a16="http://schemas.microsoft.com/office/drawing/2014/main" id="{00274A15-C5D6-4116-B615-0890BEAA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525"/>
              <a:ext cx="2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1.09</a:t>
              </a:r>
              <a:endParaRPr lang="en-US" altLang="en-US" sz="2400"/>
            </a:p>
          </p:txBody>
        </p:sp>
        <p:sp>
          <p:nvSpPr>
            <p:cNvPr id="64628" name="Rectangle 121">
              <a:extLst>
                <a:ext uri="{FF2B5EF4-FFF2-40B4-BE49-F238E27FC236}">
                  <a16:creationId xmlns:a16="http://schemas.microsoft.com/office/drawing/2014/main" id="{CBDCA9EE-BAD0-4319-B106-95073712A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2525"/>
              <a:ext cx="8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/>
            </a:p>
          </p:txBody>
        </p:sp>
        <p:sp>
          <p:nvSpPr>
            <p:cNvPr id="64629" name="Rectangle 122">
              <a:extLst>
                <a:ext uri="{FF2B5EF4-FFF2-40B4-BE49-F238E27FC236}">
                  <a16:creationId xmlns:a16="http://schemas.microsoft.com/office/drawing/2014/main" id="{59D8BE29-CB87-47AF-BF05-4E1D82655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79"/>
              <a:ext cx="31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0" name="Rectangle 123">
              <a:extLst>
                <a:ext uri="{FF2B5EF4-FFF2-40B4-BE49-F238E27FC236}">
                  <a16:creationId xmlns:a16="http://schemas.microsoft.com/office/drawing/2014/main" id="{894AAC35-1D4B-4A52-B911-C3D6C1E7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2679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1" name="Rectangle 124">
              <a:extLst>
                <a:ext uri="{FF2B5EF4-FFF2-40B4-BE49-F238E27FC236}">
                  <a16:creationId xmlns:a16="http://schemas.microsoft.com/office/drawing/2014/main" id="{639F8825-C603-4792-BFE4-4670AE98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679"/>
              <a:ext cx="112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2" name="Rectangle 125">
              <a:extLst>
                <a:ext uri="{FF2B5EF4-FFF2-40B4-BE49-F238E27FC236}">
                  <a16:creationId xmlns:a16="http://schemas.microsoft.com/office/drawing/2014/main" id="{9D9B69CA-9228-4B73-907C-B02B8881D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2679"/>
              <a:ext cx="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3" name="Rectangle 126">
              <a:extLst>
                <a:ext uri="{FF2B5EF4-FFF2-40B4-BE49-F238E27FC236}">
                  <a16:creationId xmlns:a16="http://schemas.microsoft.com/office/drawing/2014/main" id="{EC5EDBE1-2855-49FB-8907-D90C785A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679"/>
              <a:ext cx="71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4" name="Rectangle 127">
              <a:extLst>
                <a:ext uri="{FF2B5EF4-FFF2-40B4-BE49-F238E27FC236}">
                  <a16:creationId xmlns:a16="http://schemas.microsoft.com/office/drawing/2014/main" id="{893FB264-1CD2-40E4-BB0E-FCEBF28DA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6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5" name="Rectangle 128">
              <a:extLst>
                <a:ext uri="{FF2B5EF4-FFF2-40B4-BE49-F238E27FC236}">
                  <a16:creationId xmlns:a16="http://schemas.microsoft.com/office/drawing/2014/main" id="{1DB2F27E-89B6-4D66-8254-9895F379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679"/>
              <a:ext cx="7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6" name="Rectangle 129">
              <a:extLst>
                <a:ext uri="{FF2B5EF4-FFF2-40B4-BE49-F238E27FC236}">
                  <a16:creationId xmlns:a16="http://schemas.microsoft.com/office/drawing/2014/main" id="{2421C98A-4DE2-4F23-AB81-460536C78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26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7" name="Rectangle 130">
              <a:extLst>
                <a:ext uri="{FF2B5EF4-FFF2-40B4-BE49-F238E27FC236}">
                  <a16:creationId xmlns:a16="http://schemas.microsoft.com/office/drawing/2014/main" id="{81207D9B-241A-48A3-80D3-75F9DD4D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679"/>
              <a:ext cx="7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8" name="Rectangle 131">
              <a:extLst>
                <a:ext uri="{FF2B5EF4-FFF2-40B4-BE49-F238E27FC236}">
                  <a16:creationId xmlns:a16="http://schemas.microsoft.com/office/drawing/2014/main" id="{4134472B-FB7F-43A6-8EB1-A68C476DC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6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39" name="Rectangle 132">
              <a:extLst>
                <a:ext uri="{FF2B5EF4-FFF2-40B4-BE49-F238E27FC236}">
                  <a16:creationId xmlns:a16="http://schemas.microsoft.com/office/drawing/2014/main" id="{CA1626CF-1455-49FA-BED9-342BFE7CD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679"/>
              <a:ext cx="72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640" name="Rectangle 133">
              <a:extLst>
                <a:ext uri="{FF2B5EF4-FFF2-40B4-BE49-F238E27FC236}">
                  <a16:creationId xmlns:a16="http://schemas.microsoft.com/office/drawing/2014/main" id="{1C79E290-7BD0-451A-8575-CB8DB58C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2685"/>
              <a:ext cx="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 </a:t>
              </a:r>
              <a:endParaRPr lang="en-US" altLang="en-US" sz="24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77852A76-5282-42E9-920A-026593DABB9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582863"/>
            <a:ext cx="5792788" cy="3582987"/>
            <a:chOff x="372" y="115"/>
            <a:chExt cx="3649" cy="2257"/>
          </a:xfrm>
        </p:grpSpPr>
        <p:sp>
          <p:nvSpPr>
            <p:cNvPr id="66566" name="AutoShape 3">
              <a:extLst>
                <a:ext uri="{FF2B5EF4-FFF2-40B4-BE49-F238E27FC236}">
                  <a16:creationId xmlns:a16="http://schemas.microsoft.com/office/drawing/2014/main" id="{A59B8E38-6467-41BD-8D5E-1FF098E8B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80288">
              <a:off x="1716" y="1644"/>
              <a:ext cx="576" cy="35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67" name="AutoShape 4">
              <a:extLst>
                <a:ext uri="{FF2B5EF4-FFF2-40B4-BE49-F238E27FC236}">
                  <a16:creationId xmlns:a16="http://schemas.microsoft.com/office/drawing/2014/main" id="{8B1CB021-FD69-43C9-A2CE-806221EA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1040"/>
              <a:ext cx="576" cy="637"/>
            </a:xfrm>
            <a:prstGeom prst="can">
              <a:avLst>
                <a:gd name="adj" fmla="val 11059"/>
              </a:avLst>
            </a:prstGeom>
            <a:solidFill>
              <a:srgbClr val="BA98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68" name="Line 5">
              <a:extLst>
                <a:ext uri="{FF2B5EF4-FFF2-40B4-BE49-F238E27FC236}">
                  <a16:creationId xmlns:a16="http://schemas.microsoft.com/office/drawing/2014/main" id="{DBD30ADD-3F82-47FC-8888-4833F5B17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088"/>
              <a:ext cx="0" cy="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Text Box 6">
              <a:extLst>
                <a:ext uri="{FF2B5EF4-FFF2-40B4-BE49-F238E27FC236}">
                  <a16:creationId xmlns:a16="http://schemas.microsoft.com/office/drawing/2014/main" id="{92590432-67A5-47AB-A3ED-12A149F49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1310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25 cm</a:t>
              </a:r>
            </a:p>
          </p:txBody>
        </p:sp>
        <p:sp>
          <p:nvSpPr>
            <p:cNvPr id="66570" name="Text Box 7">
              <a:extLst>
                <a:ext uri="{FF2B5EF4-FFF2-40B4-BE49-F238E27FC236}">
                  <a16:creationId xmlns:a16="http://schemas.microsoft.com/office/drawing/2014/main" id="{8ACDCA89-B032-43C8-B641-F2F4222F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49"/>
              <a:ext cx="12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Seepage face B. C.</a:t>
              </a:r>
              <a:endParaRPr lang="en-US" altLang="cs-CZ" sz="1400">
                <a:solidFill>
                  <a:schemeClr val="accent2"/>
                </a:solidFill>
              </a:endParaRPr>
            </a:p>
          </p:txBody>
        </p:sp>
        <p:sp>
          <p:nvSpPr>
            <p:cNvPr id="66571" name="Text Box 8">
              <a:extLst>
                <a:ext uri="{FF2B5EF4-FFF2-40B4-BE49-F238E27FC236}">
                  <a16:creationId xmlns:a16="http://schemas.microsoft.com/office/drawing/2014/main" id="{F26EEEAA-0E65-4A70-A41F-36EE12C2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778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20 cm</a:t>
              </a:r>
            </a:p>
          </p:txBody>
        </p:sp>
        <p:sp>
          <p:nvSpPr>
            <p:cNvPr id="66572" name="Rectangle 9">
              <a:extLst>
                <a:ext uri="{FF2B5EF4-FFF2-40B4-BE49-F238E27FC236}">
                  <a16:creationId xmlns:a16="http://schemas.microsoft.com/office/drawing/2014/main" id="{91DC9A4E-1388-4C14-9534-9E2B2F247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967"/>
              <a:ext cx="11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Pressure head B.C.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cs-CZ" sz="1400"/>
            </a:p>
          </p:txBody>
        </p:sp>
        <p:sp>
          <p:nvSpPr>
            <p:cNvPr id="66573" name="AutoShape 10">
              <a:extLst>
                <a:ext uri="{FF2B5EF4-FFF2-40B4-BE49-F238E27FC236}">
                  <a16:creationId xmlns:a16="http://schemas.microsoft.com/office/drawing/2014/main" id="{ECB5E50D-30D8-4FD1-80CF-EE3D2BCE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1323"/>
              <a:ext cx="108" cy="43"/>
            </a:xfrm>
            <a:prstGeom prst="flowChartTerminator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74" name="Text Box 11">
              <a:extLst>
                <a:ext uri="{FF2B5EF4-FFF2-40B4-BE49-F238E27FC236}">
                  <a16:creationId xmlns:a16="http://schemas.microsoft.com/office/drawing/2014/main" id="{E32CB762-7F4D-4508-9721-A1F08F6AB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066"/>
              <a:ext cx="8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Tensiometers</a:t>
              </a:r>
              <a:r>
                <a:rPr lang="cs-CZ" altLang="cs-CZ" sz="1400"/>
                <a:t> </a:t>
              </a:r>
              <a:endParaRPr lang="en-US" altLang="cs-CZ" sz="1400">
                <a:solidFill>
                  <a:schemeClr val="accent2"/>
                </a:solidFill>
              </a:endParaRPr>
            </a:p>
          </p:txBody>
        </p:sp>
        <p:cxnSp>
          <p:nvCxnSpPr>
            <p:cNvPr id="66575" name="AutoShape 12">
              <a:extLst>
                <a:ext uri="{FF2B5EF4-FFF2-40B4-BE49-F238E27FC236}">
                  <a16:creationId xmlns:a16="http://schemas.microsoft.com/office/drawing/2014/main" id="{DD8CC96F-88C9-4694-AC52-D252AE83E2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285" y="1153"/>
              <a:ext cx="395" cy="187"/>
            </a:xfrm>
            <a:prstGeom prst="bentConnector3">
              <a:avLst>
                <a:gd name="adj1" fmla="val 71139"/>
              </a:avLst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6" name="AutoShape 13">
              <a:extLst>
                <a:ext uri="{FF2B5EF4-FFF2-40B4-BE49-F238E27FC236}">
                  <a16:creationId xmlns:a16="http://schemas.microsoft.com/office/drawing/2014/main" id="{9D02B765-762A-4415-9375-CDDF9E89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136"/>
              <a:ext cx="125" cy="576"/>
            </a:xfrm>
            <a:prstGeom prst="can">
              <a:avLst>
                <a:gd name="adj" fmla="val 22144"/>
              </a:avLst>
            </a:prstGeom>
            <a:solidFill>
              <a:srgbClr val="A2AAC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77" name="Text Box 14">
              <a:extLst>
                <a:ext uri="{FF2B5EF4-FFF2-40B4-BE49-F238E27FC236}">
                  <a16:creationId xmlns:a16="http://schemas.microsoft.com/office/drawing/2014/main" id="{090044BE-F5FD-4A95-9307-7CCD74F2A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624"/>
              <a:ext cx="8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400"/>
                <a:t>Disc infiltrometr</a:t>
              </a:r>
            </a:p>
          </p:txBody>
        </p:sp>
        <p:sp>
          <p:nvSpPr>
            <p:cNvPr id="66578" name="AutoShape 15">
              <a:extLst>
                <a:ext uri="{FF2B5EF4-FFF2-40B4-BE49-F238E27FC236}">
                  <a16:creationId xmlns:a16="http://schemas.microsoft.com/office/drawing/2014/main" id="{F53B63BC-E8CA-4F78-A2E9-A7ACCBC7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472"/>
              <a:ext cx="108" cy="45"/>
            </a:xfrm>
            <a:prstGeom prst="flowChartTerminator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79" name="Line 16">
              <a:extLst>
                <a:ext uri="{FF2B5EF4-FFF2-40B4-BE49-F238E27FC236}">
                  <a16:creationId xmlns:a16="http://schemas.microsoft.com/office/drawing/2014/main" id="{8429B720-205A-41D2-BF72-3E609D436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6" y="1644"/>
              <a:ext cx="0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7">
              <a:extLst>
                <a:ext uri="{FF2B5EF4-FFF2-40B4-BE49-F238E27FC236}">
                  <a16:creationId xmlns:a16="http://schemas.microsoft.com/office/drawing/2014/main" id="{D592A09C-14C2-4268-A2DB-D48C8DDAA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2" y="1644"/>
              <a:ext cx="0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8">
              <a:extLst>
                <a:ext uri="{FF2B5EF4-FFF2-40B4-BE49-F238E27FC236}">
                  <a16:creationId xmlns:a16="http://schemas.microsoft.com/office/drawing/2014/main" id="{CF912C5F-7122-4BA1-9B44-BE1C5C1C5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35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Line 19">
              <a:extLst>
                <a:ext uri="{FF2B5EF4-FFF2-40B4-BE49-F238E27FC236}">
                  <a16:creationId xmlns:a16="http://schemas.microsoft.com/office/drawing/2014/main" id="{B69F3952-81B2-4400-B170-56A680792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35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0">
              <a:extLst>
                <a:ext uri="{FF2B5EF4-FFF2-40B4-BE49-F238E27FC236}">
                  <a16:creationId xmlns:a16="http://schemas.microsoft.com/office/drawing/2014/main" id="{4AB11141-3113-4C85-850F-70C1FC784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142"/>
              <a:ext cx="156" cy="230"/>
            </a:xfrm>
            <a:prstGeom prst="can">
              <a:avLst>
                <a:gd name="adj" fmla="val 3685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84" name="Line 21">
              <a:extLst>
                <a:ext uri="{FF2B5EF4-FFF2-40B4-BE49-F238E27FC236}">
                  <a16:creationId xmlns:a16="http://schemas.microsoft.com/office/drawing/2014/main" id="{89AF3024-AD4B-42AF-99CD-40C66438B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4" y="2004"/>
              <a:ext cx="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5" name="AutoShape 22">
              <a:extLst>
                <a:ext uri="{FF2B5EF4-FFF2-40B4-BE49-F238E27FC236}">
                  <a16:creationId xmlns:a16="http://schemas.microsoft.com/office/drawing/2014/main" id="{DC2D14DC-EC5F-4828-8442-96F71D233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1002"/>
              <a:ext cx="576" cy="99"/>
            </a:xfrm>
            <a:prstGeom prst="can">
              <a:avLst>
                <a:gd name="adj" fmla="val 50000"/>
              </a:avLst>
            </a:prstGeom>
            <a:solidFill>
              <a:srgbClr val="C1C6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66586" name="AutoShape 23">
              <a:extLst>
                <a:ext uri="{FF2B5EF4-FFF2-40B4-BE49-F238E27FC236}">
                  <a16:creationId xmlns:a16="http://schemas.microsoft.com/office/drawing/2014/main" id="{461AD5DA-61AA-4EB6-ACA1-CC7359322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327" y="666"/>
              <a:ext cx="348" cy="418"/>
            </a:xfrm>
            <a:prstGeom prst="curvedConnector2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7" name="AutoShape 24">
              <a:extLst>
                <a:ext uri="{FF2B5EF4-FFF2-40B4-BE49-F238E27FC236}">
                  <a16:creationId xmlns:a16="http://schemas.microsoft.com/office/drawing/2014/main" id="{196E7C09-4DE7-4A7F-B65A-FE06E03989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320" y="738"/>
              <a:ext cx="396" cy="302"/>
            </a:xfrm>
            <a:prstGeom prst="bentConnector3">
              <a:avLst>
                <a:gd name="adj1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88" name="AutoShape 25">
              <a:extLst>
                <a:ext uri="{FF2B5EF4-FFF2-40B4-BE49-F238E27FC236}">
                  <a16:creationId xmlns:a16="http://schemas.microsoft.com/office/drawing/2014/main" id="{78EE5B9B-9DBF-4C87-A743-65B953A1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39"/>
              <a:ext cx="125" cy="576"/>
            </a:xfrm>
            <a:prstGeom prst="can">
              <a:avLst>
                <a:gd name="adj" fmla="val 22144"/>
              </a:avLst>
            </a:prstGeom>
            <a:solidFill>
              <a:srgbClr val="A2AAC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6589" name="Line 26">
              <a:extLst>
                <a:ext uri="{FF2B5EF4-FFF2-40B4-BE49-F238E27FC236}">
                  <a16:creationId xmlns:a16="http://schemas.microsoft.com/office/drawing/2014/main" id="{B0EEDB72-D352-4AB8-80F3-5FD4D4AA7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15"/>
              <a:ext cx="1" cy="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0" name="Line 27">
              <a:extLst>
                <a:ext uri="{FF2B5EF4-FFF2-40B4-BE49-F238E27FC236}">
                  <a16:creationId xmlns:a16="http://schemas.microsoft.com/office/drawing/2014/main" id="{6F232B57-2826-4A9F-8481-361730045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0" y="144"/>
              <a:ext cx="0" cy="233"/>
            </a:xfrm>
            <a:prstGeom prst="line">
              <a:avLst/>
            </a:prstGeom>
            <a:noFill/>
            <a:ln w="19050" cap="rnd">
              <a:solidFill>
                <a:srgbClr val="00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1" name="Line 28">
              <a:extLst>
                <a:ext uri="{FF2B5EF4-FFF2-40B4-BE49-F238E27FC236}">
                  <a16:creationId xmlns:a16="http://schemas.microsoft.com/office/drawing/2014/main" id="{9637873E-064F-4646-91F7-420F44E20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" y="198"/>
              <a:ext cx="4" cy="487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2" name="Line 29">
              <a:extLst>
                <a:ext uri="{FF2B5EF4-FFF2-40B4-BE49-F238E27FC236}">
                  <a16:creationId xmlns:a16="http://schemas.microsoft.com/office/drawing/2014/main" id="{581CB8FB-D273-426D-9942-ADD7C2781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8" y="194"/>
              <a:ext cx="48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3" name="Line 30">
              <a:extLst>
                <a:ext uri="{FF2B5EF4-FFF2-40B4-BE49-F238E27FC236}">
                  <a16:creationId xmlns:a16="http://schemas.microsoft.com/office/drawing/2014/main" id="{FC91302B-6DE8-4BEE-B1E0-F19DF2690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5" y="679"/>
              <a:ext cx="36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4" name="Line 31">
              <a:extLst>
                <a:ext uri="{FF2B5EF4-FFF2-40B4-BE49-F238E27FC236}">
                  <a16:creationId xmlns:a16="http://schemas.microsoft.com/office/drawing/2014/main" id="{D4D18A67-7D3F-4849-AC7A-DB3254972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0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5" name="Line 32">
              <a:extLst>
                <a:ext uri="{FF2B5EF4-FFF2-40B4-BE49-F238E27FC236}">
                  <a16:creationId xmlns:a16="http://schemas.microsoft.com/office/drawing/2014/main" id="{2649D814-3C1B-4277-971D-D5C8E8DB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1658"/>
              <a:ext cx="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6" name="Line 33">
              <a:extLst>
                <a:ext uri="{FF2B5EF4-FFF2-40B4-BE49-F238E27FC236}">
                  <a16:creationId xmlns:a16="http://schemas.microsoft.com/office/drawing/2014/main" id="{A1326BA9-8D94-4E27-8D86-C4BCBA5BE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6" y="94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34">
            <a:extLst>
              <a:ext uri="{FF2B5EF4-FFF2-40B4-BE49-F238E27FC236}">
                <a16:creationId xmlns:a16="http://schemas.microsoft.com/office/drawing/2014/main" id="{2BD43BA1-491F-4568-B8F1-07A4598E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89000"/>
            <a:ext cx="5162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chemeClr val="accent2"/>
                </a:solidFill>
              </a:rPr>
              <a:t>Infiltration outflow </a:t>
            </a:r>
            <a:r>
              <a:rPr lang="cs-CZ" altLang="cs-CZ" sz="2800">
                <a:solidFill>
                  <a:schemeClr val="accent2"/>
                </a:solidFill>
              </a:rPr>
              <a:t>experiment</a:t>
            </a:r>
            <a:r>
              <a:rPr lang="en-US" altLang="cs-CZ" sz="280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  fully controlled 1D vertical flow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  a simple test to detect preferential flow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2000"/>
              <a:t>     </a:t>
            </a:r>
          </a:p>
        </p:txBody>
      </p:sp>
      <p:sp>
        <p:nvSpPr>
          <p:cNvPr id="66564" name="Text Box 35">
            <a:extLst>
              <a:ext uri="{FF2B5EF4-FFF2-40B4-BE49-F238E27FC236}">
                <a16:creationId xmlns:a16="http://schemas.microsoft.com/office/drawing/2014/main" id="{A6A968D6-E1F0-4B52-9D3C-38AC2135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3159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accent2"/>
                </a:solidFill>
              </a:rPr>
              <a:t>Measured features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cs-CZ" sz="1800"/>
              <a:t>    inflow flux rate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800"/>
              <a:t>    outflow flux rate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800"/>
              <a:t>    course of moisture content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cs-CZ" sz="1800"/>
              <a:t>    pressure heads</a:t>
            </a:r>
          </a:p>
        </p:txBody>
      </p:sp>
      <p:sp>
        <p:nvSpPr>
          <p:cNvPr id="66565" name="Rectangle 36">
            <a:extLst>
              <a:ext uri="{FF2B5EF4-FFF2-40B4-BE49-F238E27FC236}">
                <a16:creationId xmlns:a16="http://schemas.microsoft.com/office/drawing/2014/main" id="{1A382F07-D987-4CD7-BF19-77BC66BE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0"/>
            <a:ext cx="5445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imes New Roman" panose="02020603050405020304" pitchFamily="18" charset="0"/>
              </a:rPr>
              <a:t>7</a:t>
            </a:r>
            <a:endParaRPr lang="en-US" altLang="cs-CZ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7210710">
            <a:extLst>
              <a:ext uri="{FF2B5EF4-FFF2-40B4-BE49-F238E27FC236}">
                <a16:creationId xmlns:a16="http://schemas.microsoft.com/office/drawing/2014/main" id="{F22ED02F-207C-4A55-A18C-2749C3FA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7DAA154-7DF8-475B-B496-8CDF3AB2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6300"/>
            <a:ext cx="7467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528DD640-5301-424F-8AF2-AC83F2AB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413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Pressures in vertical</a:t>
            </a:r>
            <a:r>
              <a:rPr lang="cs-CZ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capillary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3124792">
            <a:extLst>
              <a:ext uri="{FF2B5EF4-FFF2-40B4-BE49-F238E27FC236}">
                <a16:creationId xmlns:a16="http://schemas.microsoft.com/office/drawing/2014/main" id="{1624E54F-01D4-4CC4-9599-2ECA251B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607" b="30925"/>
          <a:stretch>
            <a:fillRect/>
          </a:stretch>
        </p:blipFill>
        <p:spPr bwMode="auto">
          <a:xfrm>
            <a:off x="228600" y="1219200"/>
            <a:ext cx="876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3">
            <a:extLst>
              <a:ext uri="{FF2B5EF4-FFF2-40B4-BE49-F238E27FC236}">
                <a16:creationId xmlns:a16="http://schemas.microsoft.com/office/drawing/2014/main" id="{07C7ED89-8661-4E0D-BB06-A138CE2C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3530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22">
            <a:extLst>
              <a:ext uri="{FF2B5EF4-FFF2-40B4-BE49-F238E27FC236}">
                <a16:creationId xmlns:a16="http://schemas.microsoft.com/office/drawing/2014/main" id="{D15B5B09-681C-40EC-BE17-7377BC20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19">
            <a:extLst>
              <a:ext uri="{FF2B5EF4-FFF2-40B4-BE49-F238E27FC236}">
                <a16:creationId xmlns:a16="http://schemas.microsoft.com/office/drawing/2014/main" id="{95C401D7-EDDF-4310-B670-D69826A6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533400"/>
            <a:ext cx="168275" cy="54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16">
            <a:extLst>
              <a:ext uri="{FF2B5EF4-FFF2-40B4-BE49-F238E27FC236}">
                <a16:creationId xmlns:a16="http://schemas.microsoft.com/office/drawing/2014/main" id="{858DE545-38AD-45D6-80F9-2F955610E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92675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Line 4">
            <a:extLst>
              <a:ext uri="{FF2B5EF4-FFF2-40B4-BE49-F238E27FC236}">
                <a16:creationId xmlns:a16="http://schemas.microsoft.com/office/drawing/2014/main" id="{C7D6558F-A97B-4AA9-A090-784F78138B4A}"/>
              </a:ext>
            </a:extLst>
          </p:cNvPr>
          <p:cNvSpPr>
            <a:spLocks noChangeShapeType="1"/>
          </p:cNvSpPr>
          <p:nvPr/>
        </p:nvSpPr>
        <p:spPr bwMode="auto">
          <a:xfrm rot="-180000">
            <a:off x="8382000" y="5599113"/>
            <a:ext cx="533400" cy="2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7">
            <a:extLst>
              <a:ext uri="{FF2B5EF4-FFF2-40B4-BE49-F238E27FC236}">
                <a16:creationId xmlns:a16="http://schemas.microsoft.com/office/drawing/2014/main" id="{C072E45A-AA1C-4B7D-B9EF-EBF7F7D21F22}"/>
              </a:ext>
            </a:extLst>
          </p:cNvPr>
          <p:cNvSpPr>
            <a:spLocks/>
          </p:cNvSpPr>
          <p:nvPr/>
        </p:nvSpPr>
        <p:spPr bwMode="auto">
          <a:xfrm>
            <a:off x="8442325" y="4700588"/>
            <a:ext cx="330200" cy="914400"/>
          </a:xfrm>
          <a:custGeom>
            <a:avLst/>
            <a:gdLst>
              <a:gd name="T0" fmla="*/ 0 w 208"/>
              <a:gd name="T1" fmla="*/ 0 h 672"/>
              <a:gd name="T2" fmla="*/ 2147483646 w 208"/>
              <a:gd name="T3" fmla="*/ 2147483646 h 672"/>
              <a:gd name="T4" fmla="*/ 2147483646 w 208"/>
              <a:gd name="T5" fmla="*/ 2147483646 h 672"/>
              <a:gd name="T6" fmla="*/ 2147483646 w 208"/>
              <a:gd name="T7" fmla="*/ 2147483646 h 672"/>
              <a:gd name="T8" fmla="*/ 2147483646 w 208"/>
              <a:gd name="T9" fmla="*/ 2147483646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672"/>
              <a:gd name="T17" fmla="*/ 208 w 2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672">
                <a:moveTo>
                  <a:pt x="0" y="0"/>
                </a:moveTo>
                <a:cubicBezTo>
                  <a:pt x="32" y="0"/>
                  <a:pt x="64" y="0"/>
                  <a:pt x="96" y="48"/>
                </a:cubicBezTo>
                <a:cubicBezTo>
                  <a:pt x="128" y="96"/>
                  <a:pt x="176" y="192"/>
                  <a:pt x="192" y="288"/>
                </a:cubicBezTo>
                <a:cubicBezTo>
                  <a:pt x="208" y="384"/>
                  <a:pt x="192" y="576"/>
                  <a:pt x="192" y="624"/>
                </a:cubicBezTo>
                <a:cubicBezTo>
                  <a:pt x="192" y="672"/>
                  <a:pt x="192" y="624"/>
                  <a:pt x="192" y="5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17">
            <a:extLst>
              <a:ext uri="{FF2B5EF4-FFF2-40B4-BE49-F238E27FC236}">
                <a16:creationId xmlns:a16="http://schemas.microsoft.com/office/drawing/2014/main" id="{2C07764B-3460-4802-B49A-E7B39D99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1828800"/>
            <a:ext cx="152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0580340E-6FEE-4AFE-9941-B9EA32605C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61319" y="3748881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solid phase</a:t>
            </a:r>
          </a:p>
        </p:txBody>
      </p:sp>
      <p:sp>
        <p:nvSpPr>
          <p:cNvPr id="13323" name="Text Box 24">
            <a:extLst>
              <a:ext uri="{FF2B5EF4-FFF2-40B4-BE49-F238E27FC236}">
                <a16:creationId xmlns:a16="http://schemas.microsoft.com/office/drawing/2014/main" id="{1BC23F22-45B9-4D37-8DCE-D7312012DD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6119" y="4968081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water</a:t>
            </a:r>
          </a:p>
        </p:txBody>
      </p:sp>
      <p:sp>
        <p:nvSpPr>
          <p:cNvPr id="13324" name="Text Box 25">
            <a:extLst>
              <a:ext uri="{FF2B5EF4-FFF2-40B4-BE49-F238E27FC236}">
                <a16:creationId xmlns:a16="http://schemas.microsoft.com/office/drawing/2014/main" id="{E2FF81A5-4474-411C-984C-8031E61C07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6119" y="1920081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air</a:t>
            </a:r>
          </a:p>
        </p:txBody>
      </p:sp>
      <p:sp>
        <p:nvSpPr>
          <p:cNvPr id="13325" name="Text Box 26">
            <a:extLst>
              <a:ext uri="{FF2B5EF4-FFF2-40B4-BE49-F238E27FC236}">
                <a16:creationId xmlns:a16="http://schemas.microsoft.com/office/drawing/2014/main" id="{861B8BFD-7B3B-4E5B-9B89-E24BB417F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33538"/>
            <a:ext cx="11890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retention curve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E23E2A7-32A0-4EAB-9387-472E0F3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117725"/>
            <a:ext cx="53070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cs-CZ" altLang="en-US" sz="1600"/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in the unsaturated porous medium water held by capillary forces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their intensity </a:t>
            </a:r>
            <a:r>
              <a:rPr lang="en-US" altLang="en-US" sz="1400" u="sng"/>
              <a:t>indirectly related</a:t>
            </a:r>
            <a:r>
              <a:rPr lang="en-US" altLang="en-US" sz="1400"/>
              <a:t> to the degree of saturation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en-US" altLang="en-US" sz="1400"/>
              <a:t>in full saturation  capillary forces vanish (and  the influence of adhesive forces is negligible) 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9185BEFB-F530-4E2E-86C3-F72D55E6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685800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Retention curve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0434297-ACA3-4ADF-97D1-68DF9CCC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398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/>
              <a:t>an equilibrium hydraulic characteristic of a porous medium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5365" name="Picture 46">
            <a:extLst>
              <a:ext uri="{FF2B5EF4-FFF2-40B4-BE49-F238E27FC236}">
                <a16:creationId xmlns:a16="http://schemas.microsoft.com/office/drawing/2014/main" id="{B18C0290-BC65-4301-96E7-AEBA39F49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4" b="27090"/>
          <a:stretch>
            <a:fillRect/>
          </a:stretch>
        </p:blipFill>
        <p:spPr bwMode="auto">
          <a:xfrm>
            <a:off x="5443538" y="1933575"/>
            <a:ext cx="3700462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DAEFDD-12FC-4C1A-BA88-397278A1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9913"/>
            <a:ext cx="71628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/>
              <a:t>Functional relationship between </a:t>
            </a:r>
            <a:r>
              <a:rPr lang="en-US" altLang="en-US" sz="1600">
                <a:cs typeface="Times New Roman" panose="02020603050405020304" pitchFamily="18" charset="0"/>
              </a:rPr>
              <a:t> the moisture content and the</a:t>
            </a:r>
            <a:r>
              <a:rPr lang="en-US" altLang="en-US" sz="1600"/>
              <a:t> capillary suction head (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 i="1"/>
              <a:t> </a:t>
            </a:r>
            <a:r>
              <a:rPr lang="en-US" altLang="en-US" sz="1600"/>
              <a:t>=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/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 or </a:t>
            </a:r>
            <a:r>
              <a:rPr lang="en-US" altLang="en-US" sz="2400" i="1">
                <a:latin typeface="Times New Roman" panose="02020603050405020304" pitchFamily="18" charset="0"/>
              </a:rPr>
              <a:t>S </a:t>
            </a:r>
            <a:r>
              <a:rPr lang="en-US" altLang="en-US" sz="2400">
                <a:latin typeface="Times New Roman" panose="02020603050405020304" pitchFamily="18" charset="0"/>
              </a:rPr>
              <a:t>= </a:t>
            </a:r>
            <a:r>
              <a:rPr lang="en-US" altLang="en-US" sz="2400" i="1"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 or</a:t>
            </a:r>
            <a:r>
              <a:rPr lang="en-US" altLang="en-US" sz="1600">
                <a:latin typeface="Symbol" panose="05050102010706020507" pitchFamily="18" charset="2"/>
              </a:rPr>
              <a:t> q</a:t>
            </a:r>
            <a:r>
              <a:rPr lang="en-US" altLang="en-US" sz="1600" i="1" baseline="-25000"/>
              <a:t>e</a:t>
            </a:r>
            <a:r>
              <a:rPr lang="en-US" altLang="en-US" sz="1600" i="1"/>
              <a:t> </a:t>
            </a:r>
            <a:r>
              <a:rPr lang="en-US" altLang="en-US" sz="1600"/>
              <a:t>= </a:t>
            </a:r>
            <a:r>
              <a:rPr lang="en-US" altLang="en-US" sz="1600">
                <a:latin typeface="Symbol" panose="05050102010706020507" pitchFamily="18" charset="2"/>
              </a:rPr>
              <a:t>q</a:t>
            </a:r>
            <a:r>
              <a:rPr lang="en-US" altLang="en-US" sz="1600" i="1" baseline="-25000"/>
              <a:t>e</a:t>
            </a:r>
            <a:r>
              <a:rPr lang="en-US" altLang="en-US" sz="1600"/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600"/>
              <a:t>) 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The assumption  </a:t>
            </a: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600" i="1">
                <a:solidFill>
                  <a:srgbClr val="0000FF"/>
                </a:solidFill>
                <a:cs typeface="Times New Roman" panose="02020603050405020304" pitchFamily="18" charset="0"/>
              </a:rPr>
              <a:t>capillary model of the porous medium)</a:t>
            </a: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600">
                <a:cs typeface="Times New Roman" panose="02020603050405020304" pitchFamily="18" charset="0"/>
              </a:rPr>
              <a:t> </a:t>
            </a:r>
            <a:endParaRPr lang="en-US" altLang="en-US" sz="1600"/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>
                <a:cs typeface="Times New Roman" panose="02020603050405020304" pitchFamily="18" charset="0"/>
              </a:rPr>
              <a:t>   the porous media consists exclusively of the capillary pores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(~ pores</a:t>
            </a:r>
            <a:r>
              <a:rPr lang="en-US" altLang="en-US" sz="1600"/>
              <a:t> &lt; 1 mm)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/>
              <a:t>   </a:t>
            </a:r>
            <a:r>
              <a:rPr lang="en-US" altLang="en-US" sz="1600">
                <a:cs typeface="Times New Roman" panose="02020603050405020304" pitchFamily="18" charset="0"/>
              </a:rPr>
              <a:t>the pore network is interconnected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600">
                <a:cs typeface="Times New Roman" panose="02020603050405020304" pitchFamily="18" charset="0"/>
              </a:rPr>
              <a:t>   the constant density of water </a:t>
            </a:r>
            <a:endParaRPr lang="en-US" altLang="en-US" sz="1600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1C1E311D-13DC-461A-B560-61195E92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762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Retention curve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465BE525-1786-4A88-82F2-47B5EF43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8382000" cy="30257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cs typeface="Times New Roman" panose="02020603050405020304" pitchFamily="18" charset="0"/>
              </a:rPr>
              <a:t>What happens, when water saturation is reduced (drainage) from the soil, and when saturation is increased (wetting, imbibition)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 as the soil is being dried, water is drained from the pore space, and air fills up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evacuated space. As water leaves the pore space, the large pore drain first, as long as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       a continuous pathway of pores which are occupied by water exists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during wetting the smallest pores fill the first, in dependence on the initial saturation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cs typeface="Times New Roman" panose="02020603050405020304" pitchFamily="18" charset="0"/>
              </a:rPr>
              <a:t>     to each moisture content it corresponds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  a certain curvature of capillary menscii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cs typeface="Times New Roman" panose="02020603050405020304" pitchFamily="18" charset="0"/>
              </a:rPr>
              <a:t>    thus the capillary pressure (generalized Laplace‘ formulae)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D8E3E1F-F951-4531-83DE-44CAF21C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8950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Derivation of the retention curve is called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91DBE4-0B96-4D57-BF58-F0C35CDC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8397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743893A-EAA6-4028-92D4-FF6C0DEC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75" y="1190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DD39A624-9B73-4F6D-AA5C-89BBAA88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495300"/>
            <a:ext cx="2339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  <a:cs typeface="Times New Roman" panose="02020603050405020304" pitchFamily="18" charset="0"/>
              </a:rPr>
              <a:t>specific (water) capacity</a:t>
            </a:r>
            <a:r>
              <a:rPr lang="en-US" altLang="en-US" sz="16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FA5A7AAA-E382-4260-ADB7-F18096C3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11906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3" name="Rectangle 8">
            <a:extLst>
              <a:ext uri="{FF2B5EF4-FFF2-40B4-BE49-F238E27FC236}">
                <a16:creationId xmlns:a16="http://schemas.microsoft.com/office/drawing/2014/main" id="{535AFFB3-17C5-4D90-8B9E-47F091A6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54146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69E6503F-2FCA-400C-B761-99C4BE7E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346325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               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65" name="Group 10">
            <a:extLst>
              <a:ext uri="{FF2B5EF4-FFF2-40B4-BE49-F238E27FC236}">
                <a16:creationId xmlns:a16="http://schemas.microsoft.com/office/drawing/2014/main" id="{BC47DD55-CF8E-44BE-8B1C-A47417F20597}"/>
              </a:ext>
            </a:extLst>
          </p:cNvPr>
          <p:cNvGrpSpPr>
            <a:grpSpLocks/>
          </p:cNvGrpSpPr>
          <p:nvPr/>
        </p:nvGrpSpPr>
        <p:grpSpPr bwMode="auto">
          <a:xfrm>
            <a:off x="3103563" y="1166813"/>
            <a:ext cx="1755775" cy="749300"/>
            <a:chOff x="1479" y="1248"/>
            <a:chExt cx="788" cy="409"/>
          </a:xfrm>
        </p:grpSpPr>
        <p:sp>
          <p:nvSpPr>
            <p:cNvPr id="19480" name="Line 11">
              <a:extLst>
                <a:ext uri="{FF2B5EF4-FFF2-40B4-BE49-F238E27FC236}">
                  <a16:creationId xmlns:a16="http://schemas.microsoft.com/office/drawing/2014/main" id="{C90420BC-7A9F-47B4-A005-F1539A666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470"/>
              <a:ext cx="2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Rectangle 12">
              <a:extLst>
                <a:ext uri="{FF2B5EF4-FFF2-40B4-BE49-F238E27FC236}">
                  <a16:creationId xmlns:a16="http://schemas.microsoft.com/office/drawing/2014/main" id="{FC1103DE-81D1-443A-B854-30DC4F00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341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2" name="Rectangle 13">
              <a:extLst>
                <a:ext uri="{FF2B5EF4-FFF2-40B4-BE49-F238E27FC236}">
                  <a16:creationId xmlns:a16="http://schemas.microsoft.com/office/drawing/2014/main" id="{6C3637F6-7045-49D9-8670-E51781B09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3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3" name="Rectangle 14">
              <a:extLst>
                <a:ext uri="{FF2B5EF4-FFF2-40B4-BE49-F238E27FC236}">
                  <a16:creationId xmlns:a16="http://schemas.microsoft.com/office/drawing/2014/main" id="{0382CC14-2ECA-4AF5-88E9-8D003C8E2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25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4" name="Rectangle 15">
              <a:extLst>
                <a:ext uri="{FF2B5EF4-FFF2-40B4-BE49-F238E27FC236}">
                  <a16:creationId xmlns:a16="http://schemas.microsoft.com/office/drawing/2014/main" id="{256B48FA-F017-4441-B9E6-6D9C4130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452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5" name="Rectangle 16">
              <a:extLst>
                <a:ext uri="{FF2B5EF4-FFF2-40B4-BE49-F238E27FC236}">
                  <a16:creationId xmlns:a16="http://schemas.microsoft.com/office/drawing/2014/main" id="{FCA5141E-EAF5-493E-AA9A-42EFD38A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1460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6" name="Rectangle 17">
              <a:extLst>
                <a:ext uri="{FF2B5EF4-FFF2-40B4-BE49-F238E27FC236}">
                  <a16:creationId xmlns:a16="http://schemas.microsoft.com/office/drawing/2014/main" id="{2E553AE8-AFA5-4FE5-8D82-D688EE7C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1561"/>
              <a:ext cx="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7" name="Rectangle 18">
              <a:extLst>
                <a:ext uri="{FF2B5EF4-FFF2-40B4-BE49-F238E27FC236}">
                  <a16:creationId xmlns:a16="http://schemas.microsoft.com/office/drawing/2014/main" id="{A19DBBA5-A2DB-477A-AB3B-2A5D572D0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34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8" name="Rectangle 19">
              <a:extLst>
                <a:ext uri="{FF2B5EF4-FFF2-40B4-BE49-F238E27FC236}">
                  <a16:creationId xmlns:a16="http://schemas.microsoft.com/office/drawing/2014/main" id="{A3A6CB92-38DB-47A8-A3C3-DE711F31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1342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9" name="Rectangle 20">
              <a:extLst>
                <a:ext uri="{FF2B5EF4-FFF2-40B4-BE49-F238E27FC236}">
                  <a16:creationId xmlns:a16="http://schemas.microsoft.com/office/drawing/2014/main" id="{EA7CA1A1-91E9-4939-9272-9D32B421E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32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90" name="Rectangle 21">
              <a:extLst>
                <a:ext uri="{FF2B5EF4-FFF2-40B4-BE49-F238E27FC236}">
                  <a16:creationId xmlns:a16="http://schemas.microsoft.com/office/drawing/2014/main" id="{497808FD-B77D-437F-8D86-A213343B9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32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91" name="Rectangle 22">
              <a:extLst>
                <a:ext uri="{FF2B5EF4-FFF2-40B4-BE49-F238E27FC236}">
                  <a16:creationId xmlns:a16="http://schemas.microsoft.com/office/drawing/2014/main" id="{EEDF4214-CA0E-48F2-884E-61CF54D76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248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6" name="Rectangle 23">
            <a:extLst>
              <a:ext uri="{FF2B5EF4-FFF2-40B4-BE49-F238E27FC236}">
                <a16:creationId xmlns:a16="http://schemas.microsoft.com/office/drawing/2014/main" id="{184920B0-2DF3-42BC-BC8A-22A7E4A5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34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7" name="Rectangle 24">
            <a:extLst>
              <a:ext uri="{FF2B5EF4-FFF2-40B4-BE49-F238E27FC236}">
                <a16:creationId xmlns:a16="http://schemas.microsoft.com/office/drawing/2014/main" id="{FA95CA96-9750-42B6-8E77-CAF5BF03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34632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9468" name="Picture 25">
            <a:extLst>
              <a:ext uri="{FF2B5EF4-FFF2-40B4-BE49-F238E27FC236}">
                <a16:creationId xmlns:a16="http://schemas.microsoft.com/office/drawing/2014/main" id="{E9CCF63C-94F3-4CB2-B7BA-ADB981B6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7"/>
          <a:stretch>
            <a:fillRect/>
          </a:stretch>
        </p:blipFill>
        <p:spPr bwMode="auto">
          <a:xfrm>
            <a:off x="609600" y="2895600"/>
            <a:ext cx="5334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 26">
            <a:extLst>
              <a:ext uri="{FF2B5EF4-FFF2-40B4-BE49-F238E27FC236}">
                <a16:creationId xmlns:a16="http://schemas.microsoft.com/office/drawing/2014/main" id="{4B866F46-85BE-4DD1-BB4B-C7F2DC021323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0"/>
            <a:ext cx="1760538" cy="3048000"/>
            <a:chOff x="3067" y="1776"/>
            <a:chExt cx="1109" cy="1920"/>
          </a:xfrm>
        </p:grpSpPr>
        <p:sp>
          <p:nvSpPr>
            <p:cNvPr id="19470" name="Rectangle 27">
              <a:extLst>
                <a:ext uri="{FF2B5EF4-FFF2-40B4-BE49-F238E27FC236}">
                  <a16:creationId xmlns:a16="http://schemas.microsoft.com/office/drawing/2014/main" id="{C61C13EF-A096-4663-8EF6-4871CC7E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776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(a)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1" name="Rectangle 28">
              <a:extLst>
                <a:ext uri="{FF2B5EF4-FFF2-40B4-BE49-F238E27FC236}">
                  <a16:creationId xmlns:a16="http://schemas.microsoft.com/office/drawing/2014/main" id="{D0DBBD0F-3AD2-459A-A00E-2BD27012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76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2" name="Rectangle 29">
              <a:extLst>
                <a:ext uri="{FF2B5EF4-FFF2-40B4-BE49-F238E27FC236}">
                  <a16:creationId xmlns:a16="http://schemas.microsoft.com/office/drawing/2014/main" id="{921998D0-B253-413A-9013-E6D1B9BC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160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(b)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3" name="Rectangle 30">
              <a:extLst>
                <a:ext uri="{FF2B5EF4-FFF2-40B4-BE49-F238E27FC236}">
                  <a16:creationId xmlns:a16="http://schemas.microsoft.com/office/drawing/2014/main" id="{2AF3072F-9869-4E16-BB10-DD0C80821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160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4" name="Rectangle 31">
              <a:extLst>
                <a:ext uri="{FF2B5EF4-FFF2-40B4-BE49-F238E27FC236}">
                  <a16:creationId xmlns:a16="http://schemas.microsoft.com/office/drawing/2014/main" id="{C2912793-EAF5-4875-8D43-0D734623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544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(c)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5" name="Rectangle 32">
              <a:extLst>
                <a:ext uri="{FF2B5EF4-FFF2-40B4-BE49-F238E27FC236}">
                  <a16:creationId xmlns:a16="http://schemas.microsoft.com/office/drawing/2014/main" id="{5DDDC2AE-B496-40AB-8E9B-73E5D7765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44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sandy clay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6" name="Rectangle 33">
              <a:extLst>
                <a:ext uri="{FF2B5EF4-FFF2-40B4-BE49-F238E27FC236}">
                  <a16:creationId xmlns:a16="http://schemas.microsoft.com/office/drawing/2014/main" id="{6C7BF555-E8FB-4B22-8FA5-9A28313F7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928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(d)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7" name="Rectangle 34">
              <a:extLst>
                <a:ext uri="{FF2B5EF4-FFF2-40B4-BE49-F238E27FC236}">
                  <a16:creationId xmlns:a16="http://schemas.microsoft.com/office/drawing/2014/main" id="{2A33D88A-B241-4AC4-8416-C9ED7FA05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928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clay loam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8" name="Rectangle 35">
              <a:extLst>
                <a:ext uri="{FF2B5EF4-FFF2-40B4-BE49-F238E27FC236}">
                  <a16:creationId xmlns:a16="http://schemas.microsoft.com/office/drawing/2014/main" id="{3E111B20-43DA-4B5E-AC79-8EB8B813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3312"/>
              <a:ext cx="29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>
                  <a:cs typeface="Times New Roman" panose="02020603050405020304" pitchFamily="18" charset="0"/>
                </a:rPr>
                <a:t>(e)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  <p:sp>
          <p:nvSpPr>
            <p:cNvPr id="19479" name="Rectangle 36">
              <a:extLst>
                <a:ext uri="{FF2B5EF4-FFF2-40B4-BE49-F238E27FC236}">
                  <a16:creationId xmlns:a16="http://schemas.microsoft.com/office/drawing/2014/main" id="{4261319D-446C-4CAE-851B-7F84F4EB2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3312"/>
              <a:ext cx="7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Times New Roman" panose="02020603050405020304" pitchFamily="18" charset="0"/>
                </a:rPr>
                <a:t>clay</a:t>
              </a:r>
              <a:endParaRPr lang="cs-CZ" altLang="en-US" sz="1200"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cs-CZ" altLang="en-US"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4">
            <a:extLst>
              <a:ext uri="{FF2B5EF4-FFF2-40B4-BE49-F238E27FC236}">
                <a16:creationId xmlns:a16="http://schemas.microsoft.com/office/drawing/2014/main" id="{B164CE55-75DA-4CD9-AFCD-80AB790D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266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21507" name="Picture 35" descr="P7210705">
            <a:extLst>
              <a:ext uri="{FF2B5EF4-FFF2-40B4-BE49-F238E27FC236}">
                <a16:creationId xmlns:a16="http://schemas.microsoft.com/office/drawing/2014/main" id="{AE2A4F79-C3E5-47BD-870A-120C9642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CE86697AF4D42ABFC54BB92460C45" ma:contentTypeVersion="2" ma:contentTypeDescription="Create a new document." ma:contentTypeScope="" ma:versionID="052dab6bf675411f1b0fecd2b35e6ac3">
  <xsd:schema xmlns:xsd="http://www.w3.org/2001/XMLSchema" xmlns:xs="http://www.w3.org/2001/XMLSchema" xmlns:p="http://schemas.microsoft.com/office/2006/metadata/properties" xmlns:ns2="40ba38fc-607f-495b-834e-4a565a63dee9" targetNamespace="http://schemas.microsoft.com/office/2006/metadata/properties" ma:root="true" ma:fieldsID="474786f7ac96fa2ece875295fb163b22" ns2:_="">
    <xsd:import namespace="40ba38fc-607f-495b-834e-4a565a63d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a38fc-607f-495b-834e-4a565a63d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DF39F-4FB0-445D-86B1-56577C2FBD3E}"/>
</file>

<file path=customXml/itemProps2.xml><?xml version="1.0" encoding="utf-8"?>
<ds:datastoreItem xmlns:ds="http://schemas.openxmlformats.org/officeDocument/2006/customXml" ds:itemID="{F7E3FD1B-ACD8-43F0-B5BF-5F23782AE0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8CB3D-0DC4-4848-8B94-96F06C9AF59E}"/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2553</Words>
  <Application>Microsoft Office PowerPoint</Application>
  <PresentationFormat>On-screen Show (4:3)</PresentationFormat>
  <Paragraphs>1392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CTU FCE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Cislerova</dc:creator>
  <cp:lastModifiedBy>milena.cislerova@gmail.com</cp:lastModifiedBy>
  <cp:revision>136</cp:revision>
  <dcterms:created xsi:type="dcterms:W3CDTF">2004-10-17T16:30:23Z</dcterms:created>
  <dcterms:modified xsi:type="dcterms:W3CDTF">2022-01-24T11:30:00Z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0x010100522CE86697AF4D42ABFC54BB92460C45</vt:lpwstr>
  </property>
</Properties>
</file>